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58" r:id="rId1"/>
  </p:sldMasterIdLst>
  <p:notesMasterIdLst>
    <p:notesMasterId r:id="rId34"/>
  </p:notesMasterIdLst>
  <p:handoutMasterIdLst>
    <p:handoutMasterId r:id="rId35"/>
  </p:handoutMasterIdLst>
  <p:sldIdLst>
    <p:sldId id="306" r:id="rId2"/>
    <p:sldId id="333" r:id="rId3"/>
    <p:sldId id="332" r:id="rId4"/>
    <p:sldId id="307" r:id="rId5"/>
    <p:sldId id="308" r:id="rId6"/>
    <p:sldId id="309" r:id="rId7"/>
    <p:sldId id="310" r:id="rId8"/>
    <p:sldId id="334" r:id="rId9"/>
    <p:sldId id="335" r:id="rId10"/>
    <p:sldId id="336" r:id="rId11"/>
    <p:sldId id="337" r:id="rId12"/>
    <p:sldId id="338" r:id="rId13"/>
    <p:sldId id="312" r:id="rId14"/>
    <p:sldId id="313" r:id="rId15"/>
    <p:sldId id="314" r:id="rId16"/>
    <p:sldId id="316" r:id="rId17"/>
    <p:sldId id="317" r:id="rId18"/>
    <p:sldId id="318" r:id="rId19"/>
    <p:sldId id="315"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 lastIdx="2" clrIdx="0"/>
  <p:cmAuthor id="2" name="Wisdom Tsou"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99"/>
    <a:srgbClr val="EAEAEA"/>
    <a:srgbClr val="000000"/>
    <a:srgbClr val="1B9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63" autoAdjust="0"/>
    <p:restoredTop sz="81315" autoAdjust="0"/>
  </p:normalViewPr>
  <p:slideViewPr>
    <p:cSldViewPr>
      <p:cViewPr varScale="1">
        <p:scale>
          <a:sx n="68" d="100"/>
          <a:sy n="68" d="100"/>
        </p:scale>
        <p:origin x="33" y="39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楠 陆" userId="bd212e9c8df16be3" providerId="LiveId" clId="{F60D1819-E959-4168-B334-213B5F549DE2}"/>
    <pc:docChg chg="undo custSel modSld modMainMaster">
      <pc:chgData name="楠 陆" userId="bd212e9c8df16be3" providerId="LiveId" clId="{F60D1819-E959-4168-B334-213B5F549DE2}" dt="2018-12-18T10:51:59.701" v="141" actId="20577"/>
      <pc:docMkLst>
        <pc:docMk/>
      </pc:docMkLst>
      <pc:sldChg chg="modSp modTransition">
        <pc:chgData name="楠 陆" userId="bd212e9c8df16be3" providerId="LiveId" clId="{F60D1819-E959-4168-B334-213B5F549DE2}" dt="2018-12-16T13:02:36.388" v="93"/>
        <pc:sldMkLst>
          <pc:docMk/>
          <pc:sldMk cId="0" sldId="306"/>
        </pc:sldMkLst>
        <pc:spChg chg="mod">
          <ac:chgData name="楠 陆" userId="bd212e9c8df16be3" providerId="LiveId" clId="{F60D1819-E959-4168-B334-213B5F549DE2}" dt="2018-12-16T13:02:36.388" v="93"/>
          <ac:spMkLst>
            <pc:docMk/>
            <pc:sldMk cId="0" sldId="306"/>
            <ac:spMk id="12" creationId="{EB84BBDD-6DAE-41DF-81F2-B1A70B5B8615}"/>
          </ac:spMkLst>
        </pc:spChg>
      </pc:sldChg>
      <pc:sldChg chg="modSp modTransition">
        <pc:chgData name="楠 陆" userId="bd212e9c8df16be3" providerId="LiveId" clId="{F60D1819-E959-4168-B334-213B5F549DE2}" dt="2018-12-15T00:52:39.258" v="75" actId="113"/>
        <pc:sldMkLst>
          <pc:docMk/>
          <pc:sldMk cId="0" sldId="307"/>
        </pc:sldMkLst>
        <pc:spChg chg="mod">
          <ac:chgData name="楠 陆" userId="bd212e9c8df16be3" providerId="LiveId" clId="{F60D1819-E959-4168-B334-213B5F549DE2}" dt="2018-12-15T00:52:39.258" v="75" actId="113"/>
          <ac:spMkLst>
            <pc:docMk/>
            <pc:sldMk cId="0" sldId="307"/>
            <ac:spMk id="7170" creationId="{38EA1496-10C2-4B7B-A453-246E3E4E79C9}"/>
          </ac:spMkLst>
        </pc:spChg>
      </pc:sldChg>
      <pc:sldChg chg="modSp modTransition">
        <pc:chgData name="楠 陆" userId="bd212e9c8df16be3" providerId="LiveId" clId="{F60D1819-E959-4168-B334-213B5F549DE2}" dt="2018-12-15T00:52:46.899" v="76" actId="113"/>
        <pc:sldMkLst>
          <pc:docMk/>
          <pc:sldMk cId="0" sldId="308"/>
        </pc:sldMkLst>
        <pc:spChg chg="mod">
          <ac:chgData name="楠 陆" userId="bd212e9c8df16be3" providerId="LiveId" clId="{F60D1819-E959-4168-B334-213B5F549DE2}" dt="2018-12-15T00:52:46.899" v="76" actId="113"/>
          <ac:spMkLst>
            <pc:docMk/>
            <pc:sldMk cId="0" sldId="308"/>
            <ac:spMk id="2" creationId="{5B2491E7-24D8-4B68-95A6-7CA3B3AA07D1}"/>
          </ac:spMkLst>
        </pc:spChg>
      </pc:sldChg>
      <pc:sldChg chg="modSp modTransition">
        <pc:chgData name="楠 陆" userId="bd212e9c8df16be3" providerId="LiveId" clId="{F60D1819-E959-4168-B334-213B5F549DE2}" dt="2018-12-15T00:52:57.616" v="77" actId="113"/>
        <pc:sldMkLst>
          <pc:docMk/>
          <pc:sldMk cId="0" sldId="309"/>
        </pc:sldMkLst>
        <pc:spChg chg="mod">
          <ac:chgData name="楠 陆" userId="bd212e9c8df16be3" providerId="LiveId" clId="{F60D1819-E959-4168-B334-213B5F549DE2}" dt="2018-12-15T00:52:57.616" v="77" actId="113"/>
          <ac:spMkLst>
            <pc:docMk/>
            <pc:sldMk cId="0" sldId="309"/>
            <ac:spMk id="11266" creationId="{717B98FA-1E2C-490F-8F36-2AAEE33CFC48}"/>
          </ac:spMkLst>
        </pc:spChg>
      </pc:sldChg>
      <pc:sldChg chg="modSp modTransition">
        <pc:chgData name="楠 陆" userId="bd212e9c8df16be3" providerId="LiveId" clId="{F60D1819-E959-4168-B334-213B5F549DE2}" dt="2018-12-15T00:53:13.692" v="79" actId="113"/>
        <pc:sldMkLst>
          <pc:docMk/>
          <pc:sldMk cId="0" sldId="310"/>
        </pc:sldMkLst>
        <pc:spChg chg="mod">
          <ac:chgData name="楠 陆" userId="bd212e9c8df16be3" providerId="LiveId" clId="{F60D1819-E959-4168-B334-213B5F549DE2}" dt="2018-12-15T00:53:13.692" v="79" actId="113"/>
          <ac:spMkLst>
            <pc:docMk/>
            <pc:sldMk cId="0" sldId="310"/>
            <ac:spMk id="2" creationId="{F27C501C-5EDE-4E81-AB5C-2DF61941F969}"/>
          </ac:spMkLst>
        </pc:spChg>
        <pc:spChg chg="mod">
          <ac:chgData name="楠 陆" userId="bd212e9c8df16be3" providerId="LiveId" clId="{F60D1819-E959-4168-B334-213B5F549DE2}" dt="2018-12-15T00:53:06.941" v="78" actId="113"/>
          <ac:spMkLst>
            <pc:docMk/>
            <pc:sldMk cId="0" sldId="310"/>
            <ac:spMk id="6" creationId="{82E2A12B-BB9A-4334-AA96-2C1A6E958A1B}"/>
          </ac:spMkLst>
        </pc:spChg>
      </pc:sldChg>
      <pc:sldChg chg="modTransition">
        <pc:chgData name="楠 陆" userId="bd212e9c8df16be3" providerId="LiveId" clId="{F60D1819-E959-4168-B334-213B5F549DE2}" dt="2018-12-15T00:42:02.211" v="53"/>
        <pc:sldMkLst>
          <pc:docMk/>
          <pc:sldMk cId="0" sldId="312"/>
        </pc:sldMkLst>
      </pc:sldChg>
      <pc:sldChg chg="modSp modTransition">
        <pc:chgData name="楠 陆" userId="bd212e9c8df16be3" providerId="LiveId" clId="{F60D1819-E959-4168-B334-213B5F549DE2}" dt="2018-12-15T00:53:29.081" v="80" actId="113"/>
        <pc:sldMkLst>
          <pc:docMk/>
          <pc:sldMk cId="0" sldId="313"/>
        </pc:sldMkLst>
        <pc:spChg chg="mod">
          <ac:chgData name="楠 陆" userId="bd212e9c8df16be3" providerId="LiveId" clId="{F60D1819-E959-4168-B334-213B5F549DE2}" dt="2018-12-15T00:53:29.081" v="80" actId="113"/>
          <ac:spMkLst>
            <pc:docMk/>
            <pc:sldMk cId="0" sldId="313"/>
            <ac:spMk id="2" creationId="{894AB04D-7037-4A3A-B161-27584E64E844}"/>
          </ac:spMkLst>
        </pc:spChg>
      </pc:sldChg>
      <pc:sldChg chg="modSp modTransition">
        <pc:chgData name="楠 陆" userId="bd212e9c8df16be3" providerId="LiveId" clId="{F60D1819-E959-4168-B334-213B5F549DE2}" dt="2018-12-15T00:53:38.194" v="81" actId="113"/>
        <pc:sldMkLst>
          <pc:docMk/>
          <pc:sldMk cId="0" sldId="314"/>
        </pc:sldMkLst>
        <pc:spChg chg="mod">
          <ac:chgData name="楠 陆" userId="bd212e9c8df16be3" providerId="LiveId" clId="{F60D1819-E959-4168-B334-213B5F549DE2}" dt="2018-12-15T00:53:38.194" v="81" actId="113"/>
          <ac:spMkLst>
            <pc:docMk/>
            <pc:sldMk cId="0" sldId="314"/>
            <ac:spMk id="21506" creationId="{D4E1DFD3-22B3-48EA-AB21-95F0D964D222}"/>
          </ac:spMkLst>
        </pc:spChg>
      </pc:sldChg>
      <pc:sldChg chg="modTransition">
        <pc:chgData name="楠 陆" userId="bd212e9c8df16be3" providerId="LiveId" clId="{F60D1819-E959-4168-B334-213B5F549DE2}" dt="2018-12-15T00:42:02.211" v="53"/>
        <pc:sldMkLst>
          <pc:docMk/>
          <pc:sldMk cId="2806065662" sldId="315"/>
        </pc:sldMkLst>
      </pc:sldChg>
      <pc:sldChg chg="modTransition">
        <pc:chgData name="楠 陆" userId="bd212e9c8df16be3" providerId="LiveId" clId="{F60D1819-E959-4168-B334-213B5F549DE2}" dt="2018-12-15T00:42:02.211" v="53"/>
        <pc:sldMkLst>
          <pc:docMk/>
          <pc:sldMk cId="0" sldId="316"/>
        </pc:sldMkLst>
      </pc:sldChg>
      <pc:sldChg chg="modSp modTransition">
        <pc:chgData name="楠 陆" userId="bd212e9c8df16be3" providerId="LiveId" clId="{F60D1819-E959-4168-B334-213B5F549DE2}" dt="2018-12-15T00:48:06.987" v="69" actId="1076"/>
        <pc:sldMkLst>
          <pc:docMk/>
          <pc:sldMk cId="0" sldId="317"/>
        </pc:sldMkLst>
        <pc:spChg chg="mod">
          <ac:chgData name="楠 陆" userId="bd212e9c8df16be3" providerId="LiveId" clId="{F60D1819-E959-4168-B334-213B5F549DE2}" dt="2018-12-15T00:48:03.200" v="68" actId="1076"/>
          <ac:spMkLst>
            <pc:docMk/>
            <pc:sldMk cId="0" sldId="317"/>
            <ac:spMk id="41" creationId="{623A356A-6AB6-44E8-8229-51CD5EC0352E}"/>
          </ac:spMkLst>
        </pc:spChg>
        <pc:grpChg chg="mod">
          <ac:chgData name="楠 陆" userId="bd212e9c8df16be3" providerId="LiveId" clId="{F60D1819-E959-4168-B334-213B5F549DE2}" dt="2018-12-15T00:48:06.987" v="69" actId="1076"/>
          <ac:grpSpMkLst>
            <pc:docMk/>
            <pc:sldMk cId="0" sldId="317"/>
            <ac:grpSpMk id="25607" creationId="{D1665303-71CC-44A6-932F-61F8973921EE}"/>
          </ac:grpSpMkLst>
        </pc:grpChg>
      </pc:sldChg>
      <pc:sldChg chg="modTransition">
        <pc:chgData name="楠 陆" userId="bd212e9c8df16be3" providerId="LiveId" clId="{F60D1819-E959-4168-B334-213B5F549DE2}" dt="2018-12-15T00:42:02.211" v="53"/>
        <pc:sldMkLst>
          <pc:docMk/>
          <pc:sldMk cId="0" sldId="318"/>
        </pc:sldMkLst>
      </pc:sldChg>
      <pc:sldChg chg="addSp delSp modSp modTransition">
        <pc:chgData name="楠 陆" userId="bd212e9c8df16be3" providerId="LiveId" clId="{F60D1819-E959-4168-B334-213B5F549DE2}" dt="2018-12-15T00:53:53.330" v="82" actId="113"/>
        <pc:sldMkLst>
          <pc:docMk/>
          <pc:sldMk cId="0" sldId="319"/>
        </pc:sldMkLst>
        <pc:spChg chg="mod">
          <ac:chgData name="楠 陆" userId="bd212e9c8df16be3" providerId="LiveId" clId="{F60D1819-E959-4168-B334-213B5F549DE2}" dt="2018-12-15T00:53:53.330" v="82" actId="113"/>
          <ac:spMkLst>
            <pc:docMk/>
            <pc:sldMk cId="0" sldId="319"/>
            <ac:spMk id="29698" creationId="{248C7D3A-B754-4289-9C21-781E91F789A9}"/>
          </ac:spMkLst>
        </pc:spChg>
        <pc:grpChg chg="del mod">
          <ac:chgData name="楠 陆" userId="bd212e9c8df16be3" providerId="LiveId" clId="{F60D1819-E959-4168-B334-213B5F549DE2}" dt="2018-12-14T22:21:35.067" v="22" actId="478"/>
          <ac:grpSpMkLst>
            <pc:docMk/>
            <pc:sldMk cId="0" sldId="319"/>
            <ac:grpSpMk id="8" creationId="{68A532FA-C71F-4EFC-BB0F-BB628592BAE5}"/>
          </ac:grpSpMkLst>
        </pc:grpChg>
        <pc:picChg chg="add del mod">
          <ac:chgData name="楠 陆" userId="bd212e9c8df16be3" providerId="LiveId" clId="{F60D1819-E959-4168-B334-213B5F549DE2}" dt="2018-12-14T22:21:56.151" v="27" actId="478"/>
          <ac:picMkLst>
            <pc:docMk/>
            <pc:sldMk cId="0" sldId="319"/>
            <ac:picMk id="2" creationId="{722527E6-0B81-458D-8FD3-4F181FDB4A1D}"/>
          </ac:picMkLst>
        </pc:picChg>
        <pc:picChg chg="add mod">
          <ac:chgData name="楠 陆" userId="bd212e9c8df16be3" providerId="LiveId" clId="{F60D1819-E959-4168-B334-213B5F549DE2}" dt="2018-12-14T22:22:50.254" v="32" actId="14100"/>
          <ac:picMkLst>
            <pc:docMk/>
            <pc:sldMk cId="0" sldId="319"/>
            <ac:picMk id="3" creationId="{9A513E21-AB99-45E1-84C2-5172102D50E9}"/>
          </ac:picMkLst>
        </pc:picChg>
      </pc:sldChg>
      <pc:sldChg chg="modSp modTransition modNotesTx">
        <pc:chgData name="楠 陆" userId="bd212e9c8df16be3" providerId="LiveId" clId="{F60D1819-E959-4168-B334-213B5F549DE2}" dt="2018-12-18T10:50:46.652" v="132" actId="20577"/>
        <pc:sldMkLst>
          <pc:docMk/>
          <pc:sldMk cId="0" sldId="320"/>
        </pc:sldMkLst>
        <pc:spChg chg="mod">
          <ac:chgData name="楠 陆" userId="bd212e9c8df16be3" providerId="LiveId" clId="{F60D1819-E959-4168-B334-213B5F549DE2}" dt="2018-12-15T00:54:07.693" v="84" actId="113"/>
          <ac:spMkLst>
            <pc:docMk/>
            <pc:sldMk cId="0" sldId="320"/>
            <ac:spMk id="31746" creationId="{7844B1D7-5BB0-4C7D-BA60-9973C8CC9F10}"/>
          </ac:spMkLst>
        </pc:spChg>
      </pc:sldChg>
      <pc:sldChg chg="modSp modTransition modNotesTx">
        <pc:chgData name="楠 陆" userId="bd212e9c8df16be3" providerId="LiveId" clId="{F60D1819-E959-4168-B334-213B5F549DE2}" dt="2018-12-18T10:51:01.860" v="133" actId="20577"/>
        <pc:sldMkLst>
          <pc:docMk/>
          <pc:sldMk cId="0" sldId="321"/>
        </pc:sldMkLst>
        <pc:spChg chg="mod">
          <ac:chgData name="楠 陆" userId="bd212e9c8df16be3" providerId="LiveId" clId="{F60D1819-E959-4168-B334-213B5F549DE2}" dt="2018-12-15T00:54:21.493" v="85" actId="113"/>
          <ac:spMkLst>
            <pc:docMk/>
            <pc:sldMk cId="0" sldId="321"/>
            <ac:spMk id="33794" creationId="{382B2FB5-1D3F-429E-903C-24088DCEB6EE}"/>
          </ac:spMkLst>
        </pc:spChg>
      </pc:sldChg>
      <pc:sldChg chg="modSp modTransition">
        <pc:chgData name="楠 陆" userId="bd212e9c8df16be3" providerId="LiveId" clId="{F60D1819-E959-4168-B334-213B5F549DE2}" dt="2018-12-15T00:54:32.642" v="86" actId="113"/>
        <pc:sldMkLst>
          <pc:docMk/>
          <pc:sldMk cId="0" sldId="322"/>
        </pc:sldMkLst>
        <pc:spChg chg="mod">
          <ac:chgData name="楠 陆" userId="bd212e9c8df16be3" providerId="LiveId" clId="{F60D1819-E959-4168-B334-213B5F549DE2}" dt="2018-12-15T00:54:32.642" v="86" actId="113"/>
          <ac:spMkLst>
            <pc:docMk/>
            <pc:sldMk cId="0" sldId="322"/>
            <ac:spMk id="35842" creationId="{F9DD4822-9ADD-4962-811A-2E600F1157B7}"/>
          </ac:spMkLst>
        </pc:spChg>
      </pc:sldChg>
      <pc:sldChg chg="modSp modTransition">
        <pc:chgData name="楠 陆" userId="bd212e9c8df16be3" providerId="LiveId" clId="{F60D1819-E959-4168-B334-213B5F549DE2}" dt="2018-12-15T00:54:40.026" v="87" actId="113"/>
        <pc:sldMkLst>
          <pc:docMk/>
          <pc:sldMk cId="0" sldId="323"/>
        </pc:sldMkLst>
        <pc:spChg chg="mod">
          <ac:chgData name="楠 陆" userId="bd212e9c8df16be3" providerId="LiveId" clId="{F60D1819-E959-4168-B334-213B5F549DE2}" dt="2018-12-15T00:54:40.026" v="87" actId="113"/>
          <ac:spMkLst>
            <pc:docMk/>
            <pc:sldMk cId="0" sldId="323"/>
            <ac:spMk id="37890" creationId="{5A4ADAD8-EE89-44E3-9391-1ADCC1A657D7}"/>
          </ac:spMkLst>
        </pc:spChg>
      </pc:sldChg>
      <pc:sldChg chg="modSp modTransition">
        <pc:chgData name="楠 陆" userId="bd212e9c8df16be3" providerId="LiveId" clId="{F60D1819-E959-4168-B334-213B5F549DE2}" dt="2018-12-15T00:54:47.085" v="88" actId="113"/>
        <pc:sldMkLst>
          <pc:docMk/>
          <pc:sldMk cId="0" sldId="324"/>
        </pc:sldMkLst>
        <pc:spChg chg="mod">
          <ac:chgData name="楠 陆" userId="bd212e9c8df16be3" providerId="LiveId" clId="{F60D1819-E959-4168-B334-213B5F549DE2}" dt="2018-12-15T00:54:47.085" v="88" actId="113"/>
          <ac:spMkLst>
            <pc:docMk/>
            <pc:sldMk cId="0" sldId="324"/>
            <ac:spMk id="39938" creationId="{1EF93A9C-3F3A-4088-8DBF-32DEA97D8461}"/>
          </ac:spMkLst>
        </pc:spChg>
      </pc:sldChg>
      <pc:sldChg chg="modSp modTransition">
        <pc:chgData name="楠 陆" userId="bd212e9c8df16be3" providerId="LiveId" clId="{F60D1819-E959-4168-B334-213B5F549DE2}" dt="2018-12-15T00:54:54.439" v="89" actId="113"/>
        <pc:sldMkLst>
          <pc:docMk/>
          <pc:sldMk cId="0" sldId="325"/>
        </pc:sldMkLst>
        <pc:spChg chg="mod">
          <ac:chgData name="楠 陆" userId="bd212e9c8df16be3" providerId="LiveId" clId="{F60D1819-E959-4168-B334-213B5F549DE2}" dt="2018-12-15T00:54:54.439" v="89" actId="113"/>
          <ac:spMkLst>
            <pc:docMk/>
            <pc:sldMk cId="0" sldId="325"/>
            <ac:spMk id="44034" creationId="{AE9AE61F-22DD-44BB-8A1A-36216046FD89}"/>
          </ac:spMkLst>
        </pc:spChg>
      </pc:sldChg>
      <pc:sldChg chg="modSp modTransition">
        <pc:chgData name="楠 陆" userId="bd212e9c8df16be3" providerId="LiveId" clId="{F60D1819-E959-4168-B334-213B5F549DE2}" dt="2018-12-15T00:55:02.318" v="90" actId="113"/>
        <pc:sldMkLst>
          <pc:docMk/>
          <pc:sldMk cId="0" sldId="326"/>
        </pc:sldMkLst>
        <pc:spChg chg="mod">
          <ac:chgData name="楠 陆" userId="bd212e9c8df16be3" providerId="LiveId" clId="{F60D1819-E959-4168-B334-213B5F549DE2}" dt="2018-12-15T00:55:02.318" v="90" actId="113"/>
          <ac:spMkLst>
            <pc:docMk/>
            <pc:sldMk cId="0" sldId="326"/>
            <ac:spMk id="46082" creationId="{8093D739-CE99-4AB4-B550-4D3B0793CC59}"/>
          </ac:spMkLst>
        </pc:spChg>
      </pc:sldChg>
      <pc:sldChg chg="modSp modTransition">
        <pc:chgData name="楠 陆" userId="bd212e9c8df16be3" providerId="LiveId" clId="{F60D1819-E959-4168-B334-213B5F549DE2}" dt="2018-12-15T00:55:11.415" v="91" actId="113"/>
        <pc:sldMkLst>
          <pc:docMk/>
          <pc:sldMk cId="0" sldId="327"/>
        </pc:sldMkLst>
        <pc:spChg chg="mod">
          <ac:chgData name="楠 陆" userId="bd212e9c8df16be3" providerId="LiveId" clId="{F60D1819-E959-4168-B334-213B5F549DE2}" dt="2018-12-15T00:55:11.415" v="91" actId="113"/>
          <ac:spMkLst>
            <pc:docMk/>
            <pc:sldMk cId="0" sldId="327"/>
            <ac:spMk id="48130" creationId="{81DFE56A-400E-4EFC-BA24-98C40481BB06}"/>
          </ac:spMkLst>
        </pc:spChg>
      </pc:sldChg>
      <pc:sldChg chg="modSp modTransition">
        <pc:chgData name="楠 陆" userId="bd212e9c8df16be3" providerId="LiveId" clId="{F60D1819-E959-4168-B334-213B5F549DE2}" dt="2018-12-15T00:42:02.211" v="53"/>
        <pc:sldMkLst>
          <pc:docMk/>
          <pc:sldMk cId="0" sldId="328"/>
        </pc:sldMkLst>
        <pc:spChg chg="mod">
          <ac:chgData name="楠 陆" userId="bd212e9c8df16be3" providerId="LiveId" clId="{F60D1819-E959-4168-B334-213B5F549DE2}" dt="2018-12-14T22:27:40.270" v="39" actId="207"/>
          <ac:spMkLst>
            <pc:docMk/>
            <pc:sldMk cId="0" sldId="328"/>
            <ac:spMk id="50178" creationId="{402BADE1-2EC5-484B-935B-18E9D5564BF9}"/>
          </ac:spMkLst>
        </pc:spChg>
      </pc:sldChg>
      <pc:sldChg chg="modSp modTransition modNotesTx">
        <pc:chgData name="楠 陆" userId="bd212e9c8df16be3" providerId="LiveId" clId="{F60D1819-E959-4168-B334-213B5F549DE2}" dt="2018-12-18T10:51:59.701" v="141" actId="20577"/>
        <pc:sldMkLst>
          <pc:docMk/>
          <pc:sldMk cId="0" sldId="329"/>
        </pc:sldMkLst>
        <pc:spChg chg="mod">
          <ac:chgData name="楠 陆" userId="bd212e9c8df16be3" providerId="LiveId" clId="{F60D1819-E959-4168-B334-213B5F549DE2}" dt="2018-12-14T22:29:48.412" v="46" actId="20577"/>
          <ac:spMkLst>
            <pc:docMk/>
            <pc:sldMk cId="0" sldId="329"/>
            <ac:spMk id="52236" creationId="{34B3429F-CC24-4CCD-B7D5-B83D2A24738F}"/>
          </ac:spMkLst>
        </pc:spChg>
        <pc:spChg chg="mod">
          <ac:chgData name="楠 陆" userId="bd212e9c8df16be3" providerId="LiveId" clId="{F60D1819-E959-4168-B334-213B5F549DE2}" dt="2018-12-14T22:29:32.966" v="43" actId="20577"/>
          <ac:spMkLst>
            <pc:docMk/>
            <pc:sldMk cId="0" sldId="329"/>
            <ac:spMk id="52238" creationId="{E9D72D78-C48B-47D1-8CE8-6F7E441DCD0E}"/>
          </ac:spMkLst>
        </pc:spChg>
        <pc:graphicFrameChg chg="mod">
          <ac:chgData name="楠 陆" userId="bd212e9c8df16be3" providerId="LiveId" clId="{F60D1819-E959-4168-B334-213B5F549DE2}" dt="2018-12-14T22:29:41.736" v="44" actId="1076"/>
          <ac:graphicFrameMkLst>
            <pc:docMk/>
            <pc:sldMk cId="0" sldId="329"/>
            <ac:graphicFrameMk id="52235" creationId="{36047EEB-8309-49C4-85F4-7E07E18119A0}"/>
          </ac:graphicFrameMkLst>
        </pc:graphicFrameChg>
      </pc:sldChg>
      <pc:sldChg chg="modTransition">
        <pc:chgData name="楠 陆" userId="bd212e9c8df16be3" providerId="LiveId" clId="{F60D1819-E959-4168-B334-213B5F549DE2}" dt="2018-12-15T00:42:02.211" v="53"/>
        <pc:sldMkLst>
          <pc:docMk/>
          <pc:sldMk cId="0" sldId="330"/>
        </pc:sldMkLst>
      </pc:sldChg>
      <pc:sldChg chg="modTransition">
        <pc:chgData name="楠 陆" userId="bd212e9c8df16be3" providerId="LiveId" clId="{F60D1819-E959-4168-B334-213B5F549DE2}" dt="2018-12-15T00:42:02.211" v="53"/>
        <pc:sldMkLst>
          <pc:docMk/>
          <pc:sldMk cId="0" sldId="331"/>
        </pc:sldMkLst>
      </pc:sldChg>
      <pc:sldChg chg="modSp modTransition">
        <pc:chgData name="楠 陆" userId="bd212e9c8df16be3" providerId="LiveId" clId="{F60D1819-E959-4168-B334-213B5F549DE2}" dt="2018-12-15T00:52:30.818" v="74" actId="14100"/>
        <pc:sldMkLst>
          <pc:docMk/>
          <pc:sldMk cId="3189232844" sldId="332"/>
        </pc:sldMkLst>
        <pc:spChg chg="mod">
          <ac:chgData name="楠 陆" userId="bd212e9c8df16be3" providerId="LiveId" clId="{F60D1819-E959-4168-B334-213B5F549DE2}" dt="2018-12-15T00:52:30.818" v="74" actId="14100"/>
          <ac:spMkLst>
            <pc:docMk/>
            <pc:sldMk cId="3189232844" sldId="332"/>
            <ac:spMk id="2" creationId="{663B67E8-4D96-4BF0-9300-B1420A51FAE3}"/>
          </ac:spMkLst>
        </pc:spChg>
      </pc:sldChg>
      <pc:sldChg chg="addSp modSp modTransition modAnim">
        <pc:chgData name="楠 陆" userId="bd212e9c8df16be3" providerId="LiveId" clId="{F60D1819-E959-4168-B334-213B5F549DE2}" dt="2018-12-16T13:16:37.958" v="130" actId="1035"/>
        <pc:sldMkLst>
          <pc:docMk/>
          <pc:sldMk cId="3712641867" sldId="333"/>
        </pc:sldMkLst>
        <pc:spChg chg="mod">
          <ac:chgData name="楠 陆" userId="bd212e9c8df16be3" providerId="LiveId" clId="{F60D1819-E959-4168-B334-213B5F549DE2}" dt="2018-12-16T13:06:09.863" v="110" actId="2710"/>
          <ac:spMkLst>
            <pc:docMk/>
            <pc:sldMk cId="3712641867" sldId="333"/>
            <ac:spMk id="4" creationId="{90916DB2-0058-4F24-A4AE-CC6AD68B82E9}"/>
          </ac:spMkLst>
        </pc:spChg>
        <pc:picChg chg="add mod">
          <ac:chgData name="楠 陆" userId="bd212e9c8df16be3" providerId="LiveId" clId="{F60D1819-E959-4168-B334-213B5F549DE2}" dt="2018-12-16T13:16:37.958" v="130" actId="1035"/>
          <ac:picMkLst>
            <pc:docMk/>
            <pc:sldMk cId="3712641867" sldId="333"/>
            <ac:picMk id="2" creationId="{FBB97AFE-CB96-4B76-86AB-6BC2C6359DE5}"/>
          </ac:picMkLst>
        </pc:picChg>
        <pc:picChg chg="add mod">
          <ac:chgData name="楠 陆" userId="bd212e9c8df16be3" providerId="LiveId" clId="{F60D1819-E959-4168-B334-213B5F549DE2}" dt="2018-12-16T13:15:58.881" v="122" actId="1076"/>
          <ac:picMkLst>
            <pc:docMk/>
            <pc:sldMk cId="3712641867" sldId="333"/>
            <ac:picMk id="3" creationId="{FD56ADB8-5663-4059-A4BB-F1AAB137F079}"/>
          </ac:picMkLst>
        </pc:picChg>
        <pc:picChg chg="mod">
          <ac:chgData name="楠 陆" userId="bd212e9c8df16be3" providerId="LiveId" clId="{F60D1819-E959-4168-B334-213B5F549DE2}" dt="2018-12-16T13:16:29.262" v="128" actId="1036"/>
          <ac:picMkLst>
            <pc:docMk/>
            <pc:sldMk cId="3712641867" sldId="333"/>
            <ac:picMk id="5" creationId="{AE92E0D2-836E-4523-BFFC-46672E413C5A}"/>
          </ac:picMkLst>
        </pc:picChg>
        <pc:picChg chg="mod">
          <ac:chgData name="楠 陆" userId="bd212e9c8df16be3" providerId="LiveId" clId="{F60D1819-E959-4168-B334-213B5F549DE2}" dt="2018-12-16T13:16:21.983" v="125" actId="1035"/>
          <ac:picMkLst>
            <pc:docMk/>
            <pc:sldMk cId="3712641867" sldId="333"/>
            <ac:picMk id="6" creationId="{E14A8F43-6E97-4C6D-B57A-1CB5DEE4A1B7}"/>
          </ac:picMkLst>
        </pc:picChg>
      </pc:sldChg>
      <pc:sldMasterChg chg="modTransition modSldLayout">
        <pc:chgData name="楠 陆" userId="bd212e9c8df16be3" providerId="LiveId" clId="{F60D1819-E959-4168-B334-213B5F549DE2}" dt="2018-12-15T00:42:02.211" v="53"/>
        <pc:sldMasterMkLst>
          <pc:docMk/>
          <pc:sldMasterMk cId="0" sldId="2147484358"/>
        </pc:sldMasterMkLst>
        <pc:sldLayoutChg chg="modTransition">
          <pc:chgData name="楠 陆" userId="bd212e9c8df16be3" providerId="LiveId" clId="{F60D1819-E959-4168-B334-213B5F549DE2}" dt="2018-12-15T00:42:02.211" v="53"/>
          <pc:sldLayoutMkLst>
            <pc:docMk/>
            <pc:sldMasterMk cId="0" sldId="2147484358"/>
            <pc:sldLayoutMk cId="4024184028" sldId="2147484782"/>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CDEC757-ED0C-448B-97BB-225F961822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7046E28B-0DC5-426C-8AFD-6D20658FDC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6B176DE-E2A0-445A-A07B-98CED7153BCE}" type="datetimeFigureOut">
              <a:rPr lang="zh-CN" altLang="en-US"/>
              <a:pPr>
                <a:defRPr/>
              </a:pPr>
              <a:t>2020/3/9</a:t>
            </a:fld>
            <a:endParaRPr lang="zh-CN" altLang="en-US"/>
          </a:p>
        </p:txBody>
      </p:sp>
      <p:sp>
        <p:nvSpPr>
          <p:cNvPr id="4" name="页脚占位符 3">
            <a:extLst>
              <a:ext uri="{FF2B5EF4-FFF2-40B4-BE49-F238E27FC236}">
                <a16:creationId xmlns:a16="http://schemas.microsoft.com/office/drawing/2014/main" id="{345E6E70-5C75-4110-B8F4-FB3A70AEC5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12571C67-7EF7-42EC-BD27-1CEE1B20CF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1A311DE8-E6E0-419C-84B5-D6B316F040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6C574A-3F7F-496E-BD5A-487D8098090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D2BB9507-D2C3-4649-9085-8B65913A59A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mn-ea"/>
              </a:defRPr>
            </a:lvl1pPr>
          </a:lstStyle>
          <a:p>
            <a:pPr>
              <a:defRPr/>
            </a:pPr>
            <a:fld id="{80750DBC-F318-42B9-8CB5-074ADE19A8A6}" type="datetimeFigureOut">
              <a:rPr lang="zh-CN" altLang="en-US"/>
              <a:pPr>
                <a:defRPr/>
              </a:pPr>
              <a:t>2020/3/9</a:t>
            </a:fld>
            <a:endParaRPr lang="zh-CN" altLang="en-US"/>
          </a:p>
        </p:txBody>
      </p:sp>
      <p:sp>
        <p:nvSpPr>
          <p:cNvPr id="4" name="幻灯片图像占位符 3">
            <a:extLst>
              <a:ext uri="{FF2B5EF4-FFF2-40B4-BE49-F238E27FC236}">
                <a16:creationId xmlns:a16="http://schemas.microsoft.com/office/drawing/2014/main" id="{7D961FCE-E9EB-4E71-9294-4824C58119A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FEBAFF4F-718A-4200-BC72-97FEC4DED50F}"/>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B2CBE88-50F0-41B8-AF9F-63202783FA34}"/>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06881C2-C5AA-4B4D-B2C1-92A9D8ECFD8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A3E8C68-2FB9-4473-B76B-BC3B9587EF6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1</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E657A33-D0B4-4662-B8E5-55190E2FC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7C08ED-999E-4C61-BC05-CB75738F4105}" type="slidenum">
              <a:rPr lang="zh-TW" altLang="en-US" smtClean="0">
                <a:latin typeface="Arial" panose="020B0604020202020204" pitchFamily="34" charset="0"/>
                <a:ea typeface="PMingLiU" panose="02020500000000000000" pitchFamily="18" charset="-120"/>
              </a:rPr>
              <a:pPr>
                <a:spcBef>
                  <a:spcPct val="0"/>
                </a:spcBef>
              </a:pPr>
              <a:t>10</a:t>
            </a:fld>
            <a:endParaRPr lang="en-US" altLang="zh-TW">
              <a:latin typeface="Arial" panose="020B0604020202020204" pitchFamily="34" charset="0"/>
              <a:ea typeface="PMingLiU" panose="02020500000000000000" pitchFamily="18" charset="-120"/>
            </a:endParaRPr>
          </a:p>
        </p:txBody>
      </p:sp>
      <p:sp>
        <p:nvSpPr>
          <p:cNvPr id="14339" name="Rectangle 2">
            <a:extLst>
              <a:ext uri="{FF2B5EF4-FFF2-40B4-BE49-F238E27FC236}">
                <a16:creationId xmlns:a16="http://schemas.microsoft.com/office/drawing/2014/main" id="{8930DF95-52EC-4234-A968-E134ED6138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DAB29CF5-DD44-4E38-847E-EC243DDA1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120851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E657A33-D0B4-4662-B8E5-55190E2FC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7C08ED-999E-4C61-BC05-CB75738F4105}" type="slidenum">
              <a:rPr lang="zh-TW" altLang="en-US" smtClean="0">
                <a:latin typeface="Arial" panose="020B0604020202020204" pitchFamily="34" charset="0"/>
                <a:ea typeface="PMingLiU" panose="02020500000000000000" pitchFamily="18" charset="-120"/>
              </a:rPr>
              <a:pPr>
                <a:spcBef>
                  <a:spcPct val="0"/>
                </a:spcBef>
              </a:pPr>
              <a:t>11</a:t>
            </a:fld>
            <a:endParaRPr lang="en-US" altLang="zh-TW">
              <a:latin typeface="Arial" panose="020B0604020202020204" pitchFamily="34" charset="0"/>
              <a:ea typeface="PMingLiU" panose="02020500000000000000" pitchFamily="18" charset="-120"/>
            </a:endParaRPr>
          </a:p>
        </p:txBody>
      </p:sp>
      <p:sp>
        <p:nvSpPr>
          <p:cNvPr id="14339" name="Rectangle 2">
            <a:extLst>
              <a:ext uri="{FF2B5EF4-FFF2-40B4-BE49-F238E27FC236}">
                <a16:creationId xmlns:a16="http://schemas.microsoft.com/office/drawing/2014/main" id="{8930DF95-52EC-4234-A968-E134ED6138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DAB29CF5-DD44-4E38-847E-EC243DDA1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extLst>
      <p:ext uri="{BB962C8B-B14F-4D97-AF65-F5344CB8AC3E}">
        <p14:creationId xmlns:p14="http://schemas.microsoft.com/office/powerpoint/2010/main" val="356635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2B724004-DC7A-40F8-9D27-1AC799BC7E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022EFA-98BA-4A41-AE52-10CCC3D8EF07}" type="slidenum">
              <a:rPr lang="zh-TW" altLang="en-US" smtClean="0">
                <a:latin typeface="Arial" panose="020B0604020202020204" pitchFamily="34" charset="0"/>
                <a:ea typeface="PMingLiU" panose="02020500000000000000" pitchFamily="18" charset="-120"/>
              </a:rPr>
              <a:pPr>
                <a:spcBef>
                  <a:spcPct val="0"/>
                </a:spcBef>
              </a:pPr>
              <a:t>12</a:t>
            </a:fld>
            <a:endParaRPr lang="en-US" altLang="zh-TW">
              <a:latin typeface="Arial" panose="020B0604020202020204" pitchFamily="34" charset="0"/>
              <a:ea typeface="PMingLiU" panose="02020500000000000000" pitchFamily="18" charset="-120"/>
            </a:endParaRPr>
          </a:p>
        </p:txBody>
      </p:sp>
      <p:sp>
        <p:nvSpPr>
          <p:cNvPr id="18435" name="Rectangle 2">
            <a:extLst>
              <a:ext uri="{FF2B5EF4-FFF2-40B4-BE49-F238E27FC236}">
                <a16:creationId xmlns:a16="http://schemas.microsoft.com/office/drawing/2014/main" id="{1BEE022C-48DA-44C3-A4FA-08EDECA542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a:extLst>
              <a:ext uri="{FF2B5EF4-FFF2-40B4-BE49-F238E27FC236}">
                <a16:creationId xmlns:a16="http://schemas.microsoft.com/office/drawing/2014/main" id="{0FE537C2-20E4-43AC-A189-224959A26D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960308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2B724004-DC7A-40F8-9D27-1AC799BC7E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022EFA-98BA-4A41-AE52-10CCC3D8EF07}" type="slidenum">
              <a:rPr lang="zh-TW" altLang="en-US" smtClean="0">
                <a:latin typeface="Arial" panose="020B0604020202020204" pitchFamily="34" charset="0"/>
                <a:ea typeface="PMingLiU" panose="02020500000000000000" pitchFamily="18" charset="-120"/>
              </a:rPr>
              <a:pPr>
                <a:spcBef>
                  <a:spcPct val="0"/>
                </a:spcBef>
              </a:pPr>
              <a:t>13</a:t>
            </a:fld>
            <a:endParaRPr lang="en-US" altLang="zh-TW">
              <a:latin typeface="Arial" panose="020B0604020202020204" pitchFamily="34" charset="0"/>
              <a:ea typeface="PMingLiU" panose="02020500000000000000" pitchFamily="18" charset="-120"/>
            </a:endParaRPr>
          </a:p>
        </p:txBody>
      </p:sp>
      <p:sp>
        <p:nvSpPr>
          <p:cNvPr id="18435" name="Rectangle 2">
            <a:extLst>
              <a:ext uri="{FF2B5EF4-FFF2-40B4-BE49-F238E27FC236}">
                <a16:creationId xmlns:a16="http://schemas.microsoft.com/office/drawing/2014/main" id="{1BEE022C-48DA-44C3-A4FA-08EDECA542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a:extLst>
              <a:ext uri="{FF2B5EF4-FFF2-40B4-BE49-F238E27FC236}">
                <a16:creationId xmlns:a16="http://schemas.microsoft.com/office/drawing/2014/main" id="{0FE537C2-20E4-43AC-A189-224959A26D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p>
            <a:pPr eaLnBrk="1" hangingPunct="1">
              <a:spcBef>
                <a:spcPct val="0"/>
              </a:spcBef>
            </a:pPr>
            <a:endParaRPr lang="en-US" altLang="zh-CN" dirty="0"/>
          </a:p>
          <a:p>
            <a:r>
              <a:rPr lang="zh-CN" altLang="en-US" sz="1200" kern="1200" dirty="0">
                <a:solidFill>
                  <a:schemeClr val="tx1"/>
                </a:solidFill>
                <a:effectLst/>
                <a:latin typeface="+mn-lt"/>
                <a:ea typeface="+mn-ea"/>
                <a:cs typeface="宋体" charset="0"/>
              </a:rPr>
              <a:t>笔者很荣幸有机会能够采访到</a:t>
            </a:r>
            <a:r>
              <a:rPr lang="en-US" altLang="zh-CN" sz="1200" kern="1200" dirty="0">
                <a:solidFill>
                  <a:schemeClr val="tx1"/>
                </a:solidFill>
                <a:effectLst/>
                <a:latin typeface="+mn-lt"/>
                <a:ea typeface="+mn-ea"/>
                <a:cs typeface="宋体" charset="0"/>
              </a:rPr>
              <a:t>IBM</a:t>
            </a:r>
            <a:r>
              <a:rPr lang="zh-CN" altLang="en-US" sz="1200" kern="1200" dirty="0">
                <a:solidFill>
                  <a:schemeClr val="tx1"/>
                </a:solidFill>
                <a:effectLst/>
                <a:latin typeface="+mn-lt"/>
                <a:ea typeface="+mn-ea"/>
                <a:cs typeface="宋体" charset="0"/>
              </a:rPr>
              <a:t>沃森物联网消费业务部副总裁</a:t>
            </a:r>
            <a:r>
              <a:rPr lang="en-US" altLang="zh-CN" sz="1200" kern="1200" dirty="0">
                <a:solidFill>
                  <a:schemeClr val="tx1"/>
                </a:solidFill>
                <a:effectLst/>
                <a:latin typeface="+mn-lt"/>
                <a:ea typeface="+mn-ea"/>
                <a:cs typeface="宋体" charset="0"/>
              </a:rPr>
              <a:t>Bret Greenstein</a:t>
            </a:r>
            <a:r>
              <a:rPr lang="zh-CN" altLang="en-US" sz="1200" kern="1200" dirty="0">
                <a:solidFill>
                  <a:schemeClr val="tx1"/>
                </a:solidFill>
                <a:effectLst/>
                <a:latin typeface="+mn-lt"/>
                <a:ea typeface="+mn-ea"/>
                <a:cs typeface="宋体" charset="0"/>
              </a:rPr>
              <a:t>先生，他强调了</a:t>
            </a:r>
            <a:r>
              <a:rPr lang="en-US" altLang="zh-CN" sz="1200" kern="1200" dirty="0">
                <a:solidFill>
                  <a:schemeClr val="tx1"/>
                </a:solidFill>
                <a:effectLst/>
                <a:latin typeface="+mn-lt"/>
                <a:ea typeface="+mn-ea"/>
                <a:cs typeface="宋体" charset="0"/>
              </a:rPr>
              <a:t>2018</a:t>
            </a:r>
            <a:r>
              <a:rPr lang="zh-CN" altLang="en-US" sz="1200" kern="1200" dirty="0">
                <a:solidFill>
                  <a:schemeClr val="tx1"/>
                </a:solidFill>
                <a:effectLst/>
                <a:latin typeface="+mn-lt"/>
                <a:ea typeface="+mn-ea"/>
                <a:cs typeface="宋体" charset="0"/>
              </a:rPr>
              <a:t>年物联网领域的</a:t>
            </a:r>
            <a:r>
              <a:rPr lang="en-US" altLang="zh-CN" sz="1200" kern="1200" dirty="0">
                <a:solidFill>
                  <a:schemeClr val="tx1"/>
                </a:solidFill>
                <a:effectLst/>
                <a:latin typeface="+mn-lt"/>
                <a:ea typeface="+mn-ea"/>
                <a:cs typeface="宋体" charset="0"/>
              </a:rPr>
              <a:t>4</a:t>
            </a:r>
            <a:r>
              <a:rPr lang="zh-CN" altLang="en-US" sz="1200" kern="1200" dirty="0">
                <a:solidFill>
                  <a:schemeClr val="tx1"/>
                </a:solidFill>
                <a:effectLst/>
                <a:latin typeface="+mn-lt"/>
                <a:ea typeface="+mn-ea"/>
                <a:cs typeface="宋体" charset="0"/>
              </a:rPr>
              <a:t>个关键性趋势。有趣的是，其中三个趋势截然不同，但是技术性却高度相关。这里突出了一个原则是：数据是数字化变革的基本组成部分。物联网、人工智能、区块链、边缘计算等技术预计将在来年掀起巨浪，因为这些技术是收集、分析和存储信息的方法。</a:t>
            </a:r>
            <a:br>
              <a:rPr lang="zh-CN" altLang="en-US" sz="1200" b="1" kern="1200" dirty="0">
                <a:solidFill>
                  <a:schemeClr val="tx1"/>
                </a:solidFill>
                <a:effectLst/>
                <a:latin typeface="+mn-lt"/>
                <a:ea typeface="+mn-ea"/>
                <a:cs typeface="宋体" charset="0"/>
              </a:rPr>
            </a:br>
            <a:endParaRPr lang="zh-CN" altLang="en-US" sz="1200" kern="1200" dirty="0">
              <a:solidFill>
                <a:schemeClr val="tx1"/>
              </a:solidFill>
              <a:effectLst/>
              <a:latin typeface="+mn-lt"/>
              <a:ea typeface="+mn-ea"/>
              <a:cs typeface="宋体" charset="0"/>
            </a:endParaRPr>
          </a:p>
          <a:p>
            <a:r>
              <a:rPr lang="zh-CN" altLang="en-US" sz="1200" b="1" kern="1200" dirty="0">
                <a:solidFill>
                  <a:schemeClr val="tx1"/>
                </a:solidFill>
                <a:effectLst/>
                <a:latin typeface="+mn-lt"/>
                <a:ea typeface="+mn-ea"/>
                <a:cs typeface="宋体" charset="0"/>
              </a:rPr>
              <a:t>人工智能将使物联网更智能、更高效地工作</a:t>
            </a: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当下，人工智能很热，几乎每个人都在谈论它，但是其中很多人其实并没有真正弄懂它究竟是什么。根据</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先生的说法，人工智能是物联网系统的大脑，在</a:t>
            </a:r>
            <a:r>
              <a:rPr lang="en-US" altLang="zh-CN" sz="1200" kern="1200" dirty="0">
                <a:solidFill>
                  <a:schemeClr val="tx1"/>
                </a:solidFill>
                <a:effectLst/>
                <a:latin typeface="+mn-lt"/>
                <a:ea typeface="+mn-ea"/>
                <a:cs typeface="宋体" charset="0"/>
              </a:rPr>
              <a:t>2018</a:t>
            </a:r>
            <a:r>
              <a:rPr lang="zh-CN" altLang="en-US" sz="1200" kern="1200" dirty="0">
                <a:solidFill>
                  <a:schemeClr val="tx1"/>
                </a:solidFill>
                <a:effectLst/>
                <a:latin typeface="+mn-lt"/>
                <a:ea typeface="+mn-ea"/>
                <a:cs typeface="宋体" charset="0"/>
              </a:rPr>
              <a:t>年人们将会真正了解到这一点。随着设备连接量的增加以及设备间互相通信能力的增强，人工智能技术包括深度学习、自然语言程序、图像识别、神经网络驱动决策等能够帮助这些设备更好的理解对方，以及我们人类。 </a:t>
            </a:r>
          </a:p>
          <a:p>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告诉笔者</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在早期，你可以用很多不同的方式在家里部署物联网，那时有很多电线和硬代码包括后来出现了移动应用，但这仍然是一种孤立的体验，感觉不到真正的联系。而人工智能有助于改善这一情况</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现在我们看到汽车制造商、酒店和其他公司正在试图创造更多的集成体验，并利用人工智能更好地理解和与人互动。</a:t>
            </a:r>
            <a:r>
              <a:rPr lang="en-US" altLang="zh-CN" sz="1200" kern="1200" dirty="0">
                <a:solidFill>
                  <a:schemeClr val="tx1"/>
                </a:solidFill>
                <a:effectLst/>
                <a:latin typeface="+mn-lt"/>
                <a:ea typeface="+mn-ea"/>
                <a:cs typeface="宋体" charset="0"/>
              </a:rPr>
              <a:t>"</a:t>
            </a:r>
            <a:endParaRPr lang="zh-CN" altLang="en-US" sz="1200" kern="1200" dirty="0">
              <a:solidFill>
                <a:schemeClr val="tx1"/>
              </a:solidFill>
              <a:effectLst/>
              <a:latin typeface="+mn-lt"/>
              <a:ea typeface="+mn-ea"/>
              <a:cs typeface="宋体" charset="0"/>
            </a:endParaRPr>
          </a:p>
          <a:p>
            <a:r>
              <a:rPr lang="zh-CN" altLang="en-US" sz="1200" b="1" kern="1200" dirty="0">
                <a:solidFill>
                  <a:schemeClr val="tx1"/>
                </a:solidFill>
                <a:effectLst/>
                <a:latin typeface="+mn-lt"/>
                <a:ea typeface="+mn-ea"/>
                <a:cs typeface="宋体" charset="0"/>
              </a:rPr>
              <a:t>更多的</a:t>
            </a:r>
            <a:r>
              <a:rPr lang="en-US" altLang="zh-CN" sz="1200" b="1" kern="1200" dirty="0">
                <a:solidFill>
                  <a:schemeClr val="tx1"/>
                </a:solidFill>
                <a:effectLst/>
                <a:latin typeface="+mn-lt"/>
                <a:ea typeface="+mn-ea"/>
                <a:cs typeface="宋体" charset="0"/>
              </a:rPr>
              <a:t>CPU</a:t>
            </a:r>
            <a:r>
              <a:rPr lang="zh-CN" altLang="en-US" sz="1200" b="1" kern="1200" dirty="0">
                <a:solidFill>
                  <a:schemeClr val="tx1"/>
                </a:solidFill>
                <a:effectLst/>
                <a:latin typeface="+mn-lt"/>
                <a:ea typeface="+mn-ea"/>
                <a:cs typeface="宋体" charset="0"/>
              </a:rPr>
              <a:t>功率将耗费在边缘侧</a:t>
            </a: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物联网的前端组件，如相机和传感器，传统上只是被动地收集数据然后传到云端处理，而将处理能力推向“边缘”后会带来许多好处和机会。</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说，进一步利用边缘计算技术将会是</a:t>
            </a:r>
            <a:r>
              <a:rPr lang="en-US" altLang="zh-CN" sz="1200" kern="1200" dirty="0">
                <a:solidFill>
                  <a:schemeClr val="tx1"/>
                </a:solidFill>
                <a:effectLst/>
                <a:latin typeface="+mn-lt"/>
                <a:ea typeface="+mn-ea"/>
                <a:cs typeface="宋体" charset="0"/>
              </a:rPr>
              <a:t>2018</a:t>
            </a:r>
            <a:r>
              <a:rPr lang="zh-CN" altLang="en-US" sz="1200" kern="1200" dirty="0">
                <a:solidFill>
                  <a:schemeClr val="tx1"/>
                </a:solidFill>
                <a:effectLst/>
                <a:latin typeface="+mn-lt"/>
                <a:ea typeface="+mn-ea"/>
                <a:cs typeface="宋体" charset="0"/>
              </a:rPr>
              <a:t>年的一个关键趋势。突然间就出现了不仅能看到图像，还能理解图像的摄像机以及能够听到声音的麦克风，这将更加的推动这一趋势。 </a:t>
            </a:r>
            <a:br>
              <a:rPr lang="zh-CN" altLang="en-US" sz="1200" kern="1200" dirty="0">
                <a:solidFill>
                  <a:schemeClr val="tx1"/>
                </a:solidFill>
                <a:effectLst/>
                <a:latin typeface="+mn-lt"/>
                <a:ea typeface="+mn-ea"/>
                <a:cs typeface="宋体" charset="0"/>
              </a:rPr>
            </a:b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除了确保只将有用的数据传回云端外，边缘计算还有其它很多好处，比如解决隐私问题。</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举了一个家庭护理环境系统的例子：“在这个环境中，摄像机或麦克风可以被训练成在不侵犯家人隐私的情况下寻找可能表明居民处于危险中的迹象。在这种情况下，你可以使用相机来判断某人是否恢复良好，步态是否正常，或者他们的行走速度是否比医生要求的稍慢。并且你还能听到玻璃破碎、物体掉落或水溢出的声音。而且因为处理是在边缘完成的，所以我们可以完成对隐私的保护，除非发生故障，否则不会将任何隐私的信息发送到云。”</a:t>
            </a:r>
          </a:p>
          <a:p>
            <a:r>
              <a:rPr lang="zh-CN" altLang="en-US" sz="1200" b="1" kern="1200" dirty="0">
                <a:solidFill>
                  <a:schemeClr val="tx1"/>
                </a:solidFill>
                <a:effectLst/>
                <a:latin typeface="+mn-lt"/>
                <a:ea typeface="+mn-ea"/>
                <a:cs typeface="宋体" charset="0"/>
              </a:rPr>
              <a:t>区块链为物联网交易增加了不变性和完整性</a:t>
            </a: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区块链和物联网在很多方面看起来就像是专门为彼此设计的。区块链是一种分布式加密数字分类技术，非常适合记录物联网机器之间发生的数百万笔交易的详细信息。不过，直到最近，这些技术之间的融合才被广泛讨论。</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告诉我虽然这些合作伙伴关系还没有公开化，但</a:t>
            </a:r>
            <a:r>
              <a:rPr lang="en-US" altLang="zh-CN" sz="1200" kern="1200" dirty="0">
                <a:solidFill>
                  <a:schemeClr val="tx1"/>
                </a:solidFill>
                <a:effectLst/>
                <a:latin typeface="+mn-lt"/>
                <a:ea typeface="+mn-ea"/>
                <a:cs typeface="宋体" charset="0"/>
              </a:rPr>
              <a:t>IBM</a:t>
            </a:r>
            <a:r>
              <a:rPr lang="zh-CN" altLang="en-US" sz="1200" kern="1200" dirty="0">
                <a:solidFill>
                  <a:schemeClr val="tx1"/>
                </a:solidFill>
                <a:effectLst/>
                <a:latin typeface="+mn-lt"/>
                <a:ea typeface="+mn-ea"/>
                <a:cs typeface="宋体" charset="0"/>
              </a:rPr>
              <a:t>正在“多个行业”与客户进行合作，还将他们聚集在一起，并暗示</a:t>
            </a:r>
            <a:r>
              <a:rPr lang="en-US" altLang="zh-CN" sz="1200" kern="1200" dirty="0">
                <a:solidFill>
                  <a:schemeClr val="tx1"/>
                </a:solidFill>
                <a:effectLst/>
                <a:latin typeface="+mn-lt"/>
                <a:ea typeface="+mn-ea"/>
                <a:cs typeface="宋体" charset="0"/>
              </a:rPr>
              <a:t>2018</a:t>
            </a:r>
            <a:r>
              <a:rPr lang="zh-CN" altLang="en-US" sz="1200" kern="1200" dirty="0">
                <a:solidFill>
                  <a:schemeClr val="tx1"/>
                </a:solidFill>
                <a:effectLst/>
                <a:latin typeface="+mn-lt"/>
                <a:ea typeface="+mn-ea"/>
                <a:cs typeface="宋体" charset="0"/>
              </a:rPr>
              <a:t>年很可能会放出更多细节。</a:t>
            </a:r>
          </a:p>
          <a:p>
            <a:r>
              <a:rPr lang="zh-CN" altLang="en-US" sz="1200" kern="1200" dirty="0">
                <a:solidFill>
                  <a:schemeClr val="tx1"/>
                </a:solidFill>
                <a:effectLst/>
                <a:latin typeface="+mn-lt"/>
                <a:ea typeface="+mn-ea"/>
                <a:cs typeface="宋体" charset="0"/>
              </a:rPr>
              <a:t>“人们忽略了区块链，因为他们过多的关注事物的财务方面，这是显而易见的用例。”</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继续告诉我说：“所有这些物联网数据，尤其是供应链中的数据或物主之间移动的数据，都需要存储在某种不可更改的记录中。”</a:t>
            </a:r>
          </a:p>
          <a:p>
            <a:r>
              <a:rPr lang="zh-CN" altLang="en-US" sz="1200" kern="1200" dirty="0">
                <a:solidFill>
                  <a:schemeClr val="tx1"/>
                </a:solidFill>
                <a:effectLst/>
                <a:latin typeface="+mn-lt"/>
                <a:ea typeface="+mn-ea"/>
                <a:cs typeface="宋体" charset="0"/>
              </a:rPr>
              <a:t>物联网上的大部分交互发生在机器人之间，通常很少有人监督。区块链记录提供安全性，因为只有具有加密密钥的记录才能编辑或修改其有权访问的部分。此外，记录的副本在多个</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通常是数千个</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物理位置之间进行分割，因此没有一方拥有对其进行操作的集中控制能力。</a:t>
            </a:r>
          </a:p>
          <a:p>
            <a:r>
              <a:rPr lang="zh-CN" altLang="en-US" sz="1200" b="1" kern="1200" dirty="0">
                <a:solidFill>
                  <a:schemeClr val="tx1"/>
                </a:solidFill>
                <a:effectLst/>
                <a:latin typeface="+mn-lt"/>
                <a:ea typeface="+mn-ea"/>
                <a:cs typeface="宋体" charset="0"/>
              </a:rPr>
              <a:t>物联网在制造业和工业中大规模增长</a:t>
            </a: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增长是关键词，这里的愿景是：智能互联技术将继续帮助人类完成机械重复的手动任务。这将通过给他们能够理解周围环境的程序，让他们在适当的时间来回答关于特定事物的特定问题来实现。 </a:t>
            </a:r>
            <a:br>
              <a:rPr lang="zh-CN" altLang="en-US" sz="1200" kern="1200" dirty="0">
                <a:solidFill>
                  <a:schemeClr val="tx1"/>
                </a:solidFill>
                <a:effectLst/>
                <a:latin typeface="+mn-lt"/>
                <a:ea typeface="+mn-ea"/>
                <a:cs typeface="宋体" charset="0"/>
              </a:rPr>
            </a:b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毫无疑问，物联网在工业领域正在迅速发展。起初，每个人都认为它是关于传感器的</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但我们现在已经到了深入了解和人机交互的程度。</a:t>
            </a:r>
          </a:p>
          <a:p>
            <a:r>
              <a:rPr lang="zh-CN" altLang="en-US" sz="1200" kern="1200" dirty="0">
                <a:solidFill>
                  <a:schemeClr val="tx1"/>
                </a:solidFill>
                <a:effectLst/>
                <a:latin typeface="+mn-lt"/>
                <a:ea typeface="+mn-ea"/>
                <a:cs typeface="宋体" charset="0"/>
              </a:rPr>
              <a:t>从某种意义上说，这是一种向制造运营商和在机器上进行维护的人提供实时数据和实时洞察的方式。</a:t>
            </a:r>
          </a:p>
          <a:p>
            <a:r>
              <a:rPr lang="zh-CN" altLang="en-US" sz="1200" kern="1200" dirty="0">
                <a:solidFill>
                  <a:schemeClr val="tx1"/>
                </a:solidFill>
                <a:effectLst/>
                <a:latin typeface="+mn-lt"/>
                <a:ea typeface="+mn-ea"/>
                <a:cs typeface="宋体" charset="0"/>
              </a:rPr>
              <a:t>这种融合的成果可以被看成是在向</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智能文档</a:t>
            </a:r>
            <a:r>
              <a:rPr lang="en-US" altLang="zh-CN" sz="1200" kern="1200" dirty="0">
                <a:solidFill>
                  <a:schemeClr val="tx1"/>
                </a:solidFill>
                <a:effectLst/>
                <a:latin typeface="+mn-lt"/>
                <a:ea typeface="+mn-ea"/>
                <a:cs typeface="宋体" charset="0"/>
              </a:rPr>
              <a:t>"</a:t>
            </a:r>
            <a:r>
              <a:rPr lang="zh-CN" altLang="en-US" sz="1200" kern="1200" dirty="0">
                <a:solidFill>
                  <a:schemeClr val="tx1"/>
                </a:solidFill>
                <a:effectLst/>
                <a:latin typeface="+mn-lt"/>
                <a:ea typeface="+mn-ea"/>
                <a:cs typeface="宋体" charset="0"/>
              </a:rPr>
              <a:t>方向发展，大量的技术手册和程序指南被人工智能引擎吸收，以便能够提供实时援助。“因此，人们会问一个问题，他们不需要再看手册了。”</a:t>
            </a:r>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解释道，“他们只需要询问手册‘这是轮胎压力的正确设置吗？’” </a:t>
            </a:r>
            <a:br>
              <a:rPr lang="zh-CN" altLang="en-US" sz="1200" kern="1200" dirty="0">
                <a:solidFill>
                  <a:schemeClr val="tx1"/>
                </a:solidFill>
                <a:effectLst/>
                <a:latin typeface="+mn-lt"/>
                <a:ea typeface="+mn-ea"/>
                <a:cs typeface="宋体" charset="0"/>
              </a:rPr>
            </a:br>
            <a:endParaRPr lang="zh-CN" altLang="en-US" sz="1200" kern="1200" dirty="0">
              <a:solidFill>
                <a:schemeClr val="tx1"/>
              </a:solidFill>
              <a:effectLst/>
              <a:latin typeface="+mn-lt"/>
              <a:ea typeface="+mn-ea"/>
              <a:cs typeface="宋体" charset="0"/>
            </a:endParaRPr>
          </a:p>
          <a:p>
            <a:r>
              <a:rPr lang="zh-CN" altLang="en-US" sz="1200" kern="1200" dirty="0">
                <a:solidFill>
                  <a:schemeClr val="tx1"/>
                </a:solidFill>
                <a:effectLst/>
                <a:latin typeface="+mn-lt"/>
                <a:ea typeface="+mn-ea"/>
                <a:cs typeface="宋体" charset="0"/>
              </a:rPr>
              <a:t>在</a:t>
            </a:r>
            <a:r>
              <a:rPr lang="en-US" altLang="zh-CN" sz="1200" kern="1200" dirty="0">
                <a:solidFill>
                  <a:schemeClr val="tx1"/>
                </a:solidFill>
                <a:effectLst/>
                <a:latin typeface="+mn-lt"/>
                <a:ea typeface="+mn-ea"/>
                <a:cs typeface="宋体" charset="0"/>
              </a:rPr>
              <a:t>2018</a:t>
            </a:r>
            <a:r>
              <a:rPr lang="zh-CN" altLang="en-US" sz="1200" kern="1200" dirty="0">
                <a:solidFill>
                  <a:schemeClr val="tx1"/>
                </a:solidFill>
                <a:effectLst/>
                <a:latin typeface="+mn-lt"/>
                <a:ea typeface="+mn-ea"/>
                <a:cs typeface="宋体" charset="0"/>
              </a:rPr>
              <a:t>年，随着更多的外部数据集纳入其中，我们很可能会看到这一趋势进一步发展。因此，理论上，你的手册不仅会告诉你正确的轮胎压力，它还会根据天气或其他操作条件进行调整。</a:t>
            </a:r>
          </a:p>
          <a:p>
            <a:r>
              <a:rPr lang="en-US" altLang="zh-CN" sz="1200" kern="1200" dirty="0">
                <a:solidFill>
                  <a:schemeClr val="tx1"/>
                </a:solidFill>
                <a:effectLst/>
                <a:latin typeface="+mn-lt"/>
                <a:ea typeface="+mn-ea"/>
                <a:cs typeface="宋体" charset="0"/>
              </a:rPr>
              <a:t>Greenstein</a:t>
            </a:r>
            <a:r>
              <a:rPr lang="zh-CN" altLang="en-US" sz="1200" kern="1200" dirty="0">
                <a:solidFill>
                  <a:schemeClr val="tx1"/>
                </a:solidFill>
                <a:effectLst/>
                <a:latin typeface="+mn-lt"/>
                <a:ea typeface="+mn-ea"/>
                <a:cs typeface="宋体" charset="0"/>
              </a:rPr>
              <a:t>告诉我：“所以我们要将手册和实时数据结合起来，并说‘在你面临的情形下，这是现在要做的正确的事情，’这在客户服务和制造业中是一件非常酷的事情。”</a:t>
            </a:r>
          </a:p>
          <a:p>
            <a:endParaRPr lang="zh-CN" altLang="en-US" dirty="0"/>
          </a:p>
          <a:p>
            <a:pPr eaLnBrk="1" hangingPunct="1">
              <a:spcBef>
                <a:spcPct val="0"/>
              </a:spcBef>
            </a:pPr>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E6CCD013-6E43-4196-B6EE-87137811745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150983C-0164-427E-BBCE-749D220FF595}" type="slidenum">
              <a:rPr lang="zh-TW" altLang="en-US" smtClean="0">
                <a:latin typeface="Arial" panose="020B0604020202020204" pitchFamily="34" charset="0"/>
                <a:ea typeface="PMingLiU" panose="02020500000000000000" pitchFamily="18" charset="-120"/>
              </a:rPr>
              <a:pPr>
                <a:spcBef>
                  <a:spcPct val="0"/>
                </a:spcBef>
              </a:pPr>
              <a:t>14</a:t>
            </a:fld>
            <a:endParaRPr lang="en-US" altLang="zh-TW">
              <a:latin typeface="Arial" panose="020B0604020202020204" pitchFamily="34" charset="0"/>
              <a:ea typeface="PMingLiU" panose="02020500000000000000" pitchFamily="18" charset="-120"/>
            </a:endParaRPr>
          </a:p>
        </p:txBody>
      </p:sp>
      <p:sp>
        <p:nvSpPr>
          <p:cNvPr id="20483" name="Rectangle 2">
            <a:extLst>
              <a:ext uri="{FF2B5EF4-FFF2-40B4-BE49-F238E27FC236}">
                <a16:creationId xmlns:a16="http://schemas.microsoft.com/office/drawing/2014/main" id="{CC35AA4B-076C-41CB-B165-ADA110329E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a:extLst>
              <a:ext uri="{FF2B5EF4-FFF2-40B4-BE49-F238E27FC236}">
                <a16:creationId xmlns:a16="http://schemas.microsoft.com/office/drawing/2014/main" id="{C2B356B8-694F-424A-8F66-98094840B7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r>
              <a:rPr lang="en-US" altLang="en-US" dirty="0" err="1">
                <a:ea typeface="宋体" panose="02010600030101010101" pitchFamily="2" charset="-122"/>
              </a:rPr>
              <a:t>主要功能</a:t>
            </a:r>
            <a:r>
              <a:rPr lang="en-US" altLang="en-US" dirty="0">
                <a:ea typeface="宋体" panose="02010600030101010101" pitchFamily="2" charset="-122"/>
              </a:rPr>
              <a:t>：</a:t>
            </a:r>
          </a:p>
          <a:p>
            <a:r>
              <a:rPr lang="zh-CN" altLang="en-US" dirty="0"/>
              <a:t>新型的</a:t>
            </a:r>
            <a:r>
              <a:rPr lang="en-US" altLang="en-US" dirty="0" err="1">
                <a:ea typeface="宋体" panose="02010600030101010101" pitchFamily="2" charset="-122"/>
              </a:rPr>
              <a:t>数据传递</a:t>
            </a:r>
            <a:r>
              <a:rPr lang="zh-CN" altLang="en-US" dirty="0"/>
              <a:t>方式</a:t>
            </a:r>
            <a:r>
              <a:rPr lang="en-US" altLang="en-US" dirty="0">
                <a:ea typeface="宋体" panose="02010600030101010101" pitchFamily="2" charset="-122"/>
              </a:rPr>
              <a:t>，</a:t>
            </a:r>
            <a:r>
              <a:rPr lang="zh-CN" altLang="en-US" dirty="0"/>
              <a:t>比其他通信方式都要先进，电话：同时在场；广播：单方向</a:t>
            </a:r>
            <a:endParaRPr lang="en-US" altLang="zh-CN" dirty="0"/>
          </a:p>
          <a:p>
            <a:r>
              <a:rPr lang="zh-CN" altLang="en-US" dirty="0"/>
              <a:t>传输形式多样，速率快</a:t>
            </a:r>
            <a:endParaRPr lang="en-US" altLang="zh-CN" dirty="0"/>
          </a:p>
          <a:p>
            <a:r>
              <a:rPr lang="zh-CN" altLang="en-US" dirty="0"/>
              <a:t>实现资源共享，硬件资源（网络打印机，网络硬盘）软件资源（远程服务器上的程序、数据），提高资源的复用率</a:t>
            </a:r>
            <a:endParaRPr lang="en-US" altLang="zh-CN" dirty="0"/>
          </a:p>
          <a:p>
            <a:r>
              <a:rPr lang="zh-CN" altLang="en-US" dirty="0"/>
              <a:t>单机系统，容易瘫痪，计算机网络的资源放在多个地点，有多种访问形式，某点失效并不会影响用户使用</a:t>
            </a:r>
            <a:endParaRPr lang="en-US" altLang="zh-CN" dirty="0"/>
          </a:p>
          <a:p>
            <a:r>
              <a:rPr lang="zh-CN" altLang="en-US" dirty="0"/>
              <a:t>单机系统，处理能力差，网络中多台计算机协作，提高系统性能（云计算、雾计算）</a:t>
            </a:r>
            <a:endParaRPr lang="en-US" altLang="en-US" dirty="0">
              <a:ea typeface="宋体" panose="02010600030101010101" pitchFamily="2" charset="-122"/>
            </a:endParaRPr>
          </a:p>
          <a:p>
            <a:pPr eaLnBrk="1" hangingPunct="1">
              <a:spcBef>
                <a:spcPct val="0"/>
              </a:spcBef>
            </a:pPr>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3472449-1F28-4F10-BA60-3922AC888C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8CB9860-1DA7-419E-8379-E7A0036CC031}" type="slidenum">
              <a:rPr lang="zh-TW" altLang="en-US" smtClean="0">
                <a:latin typeface="Arial" panose="020B0604020202020204" pitchFamily="34" charset="0"/>
                <a:ea typeface="PMingLiU" panose="02020500000000000000" pitchFamily="18" charset="-120"/>
              </a:rPr>
              <a:pPr>
                <a:spcBef>
                  <a:spcPct val="0"/>
                </a:spcBef>
              </a:pPr>
              <a:t>15</a:t>
            </a:fld>
            <a:endParaRPr lang="en-US" altLang="zh-TW">
              <a:latin typeface="Arial" panose="020B0604020202020204" pitchFamily="34" charset="0"/>
              <a:ea typeface="PMingLiU" panose="02020500000000000000" pitchFamily="18" charset="-120"/>
            </a:endParaRPr>
          </a:p>
        </p:txBody>
      </p:sp>
      <p:sp>
        <p:nvSpPr>
          <p:cNvPr id="22531" name="Rectangle 2">
            <a:extLst>
              <a:ext uri="{FF2B5EF4-FFF2-40B4-BE49-F238E27FC236}">
                <a16:creationId xmlns:a16="http://schemas.microsoft.com/office/drawing/2014/main" id="{0A69B799-121D-40D9-ABF0-A133C7C6F0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a:extLst>
              <a:ext uri="{FF2B5EF4-FFF2-40B4-BE49-F238E27FC236}">
                <a16:creationId xmlns:a16="http://schemas.microsoft.com/office/drawing/2014/main" id="{A8DF0263-BCDD-4694-A097-6CE70BC0FC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47DBFFDC-8986-47D7-91FB-FB55B9BF10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F15CF5-9AB9-4A2C-B05C-2E0451A5A5DA}" type="slidenum">
              <a:rPr lang="zh-TW" altLang="en-US" smtClean="0">
                <a:latin typeface="Arial" panose="020B0604020202020204" pitchFamily="34" charset="0"/>
                <a:ea typeface="PMingLiU" panose="02020500000000000000" pitchFamily="18" charset="-120"/>
              </a:rPr>
              <a:pPr>
                <a:spcBef>
                  <a:spcPct val="0"/>
                </a:spcBef>
              </a:pPr>
              <a:t>16</a:t>
            </a:fld>
            <a:endParaRPr lang="en-US" altLang="zh-TW">
              <a:latin typeface="Arial" panose="020B0604020202020204" pitchFamily="34" charset="0"/>
              <a:ea typeface="PMingLiU" panose="02020500000000000000" pitchFamily="18" charset="-120"/>
            </a:endParaRPr>
          </a:p>
        </p:txBody>
      </p:sp>
      <p:sp>
        <p:nvSpPr>
          <p:cNvPr id="24579" name="Rectangle 2">
            <a:extLst>
              <a:ext uri="{FF2B5EF4-FFF2-40B4-BE49-F238E27FC236}">
                <a16:creationId xmlns:a16="http://schemas.microsoft.com/office/drawing/2014/main" id="{66578359-A025-42B1-B5B2-D80F3DFDDE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937C5F05-840D-4205-BF8C-94951A6437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632ADA5-6932-486E-96CB-D61E3B3BDF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F708BB-7FB0-4C6C-BB46-2EAEAF12AA22}" type="slidenum">
              <a:rPr lang="zh-TW" altLang="en-US" smtClean="0">
                <a:latin typeface="Arial" panose="020B0604020202020204" pitchFamily="34" charset="0"/>
                <a:ea typeface="PMingLiU" panose="02020500000000000000" pitchFamily="18" charset="-120"/>
              </a:rPr>
              <a:pPr>
                <a:spcBef>
                  <a:spcPct val="0"/>
                </a:spcBef>
              </a:pPr>
              <a:t>17</a:t>
            </a:fld>
            <a:endParaRPr lang="en-US" altLang="zh-TW">
              <a:latin typeface="Arial" panose="020B0604020202020204" pitchFamily="34" charset="0"/>
              <a:ea typeface="PMingLiU" panose="02020500000000000000" pitchFamily="18" charset="-120"/>
            </a:endParaRPr>
          </a:p>
        </p:txBody>
      </p:sp>
      <p:sp>
        <p:nvSpPr>
          <p:cNvPr id="26627" name="Rectangle 2">
            <a:extLst>
              <a:ext uri="{FF2B5EF4-FFF2-40B4-BE49-F238E27FC236}">
                <a16:creationId xmlns:a16="http://schemas.microsoft.com/office/drawing/2014/main" id="{8F63689B-5C88-425C-88B1-DDC45C0286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88D536E6-447E-4D38-B213-4409302CDF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1D2C5A1-DCCC-492B-AFB8-C5DAD9B37C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365FDC-D025-4FC8-8861-C211ECEA1251}" type="slidenum">
              <a:rPr lang="zh-TW" altLang="en-US" smtClean="0">
                <a:latin typeface="Arial" panose="020B0604020202020204" pitchFamily="34" charset="0"/>
                <a:ea typeface="PMingLiU" panose="02020500000000000000" pitchFamily="18" charset="-120"/>
              </a:rPr>
              <a:pPr>
                <a:spcBef>
                  <a:spcPct val="0"/>
                </a:spcBef>
              </a:pPr>
              <a:t>18</a:t>
            </a:fld>
            <a:endParaRPr lang="en-US" altLang="zh-TW">
              <a:latin typeface="Arial" panose="020B0604020202020204" pitchFamily="34" charset="0"/>
              <a:ea typeface="PMingLiU" panose="02020500000000000000" pitchFamily="18" charset="-120"/>
            </a:endParaRPr>
          </a:p>
        </p:txBody>
      </p:sp>
      <p:sp>
        <p:nvSpPr>
          <p:cNvPr id="28675" name="Rectangle 2">
            <a:extLst>
              <a:ext uri="{FF2B5EF4-FFF2-40B4-BE49-F238E27FC236}">
                <a16:creationId xmlns:a16="http://schemas.microsoft.com/office/drawing/2014/main" id="{9DC13EF4-A00B-4E51-9D16-485F6FD116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84DFE8E1-2F7B-42FB-A7D6-7582D531F7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179289B-2180-4448-B21A-7CEF7D2C02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4D5863-6AAF-4389-8EDC-F212DE499B8F}" type="slidenum">
              <a:rPr lang="zh-TW" altLang="en-US" smtClean="0">
                <a:latin typeface="Arial" panose="020B0604020202020204" pitchFamily="34" charset="0"/>
                <a:ea typeface="PMingLiU" panose="02020500000000000000" pitchFamily="18" charset="-120"/>
              </a:rPr>
              <a:pPr>
                <a:spcBef>
                  <a:spcPct val="0"/>
                </a:spcBef>
              </a:pPr>
              <a:t>19</a:t>
            </a:fld>
            <a:endParaRPr lang="en-US" altLang="zh-TW">
              <a:latin typeface="Arial" panose="020B0604020202020204" pitchFamily="34" charset="0"/>
              <a:ea typeface="PMingLiU" panose="02020500000000000000" pitchFamily="18" charset="-120"/>
            </a:endParaRPr>
          </a:p>
        </p:txBody>
      </p:sp>
      <p:sp>
        <p:nvSpPr>
          <p:cNvPr id="43011" name="Rectangle 2">
            <a:extLst>
              <a:ext uri="{FF2B5EF4-FFF2-40B4-BE49-F238E27FC236}">
                <a16:creationId xmlns:a16="http://schemas.microsoft.com/office/drawing/2014/main" id="{60E360D7-F0B6-4106-A4A4-C09477B50E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F83AF2CB-C4AF-4AAF-8517-B7248DB726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115834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2</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extLst>
      <p:ext uri="{BB962C8B-B14F-4D97-AF65-F5344CB8AC3E}">
        <p14:creationId xmlns:p14="http://schemas.microsoft.com/office/powerpoint/2010/main" val="2589509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694E1DF-E19E-49A8-9867-5815698E4C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2388665-DFF4-4DD2-953F-FE742733C596}" type="slidenum">
              <a:rPr lang="zh-TW" altLang="en-US" smtClean="0">
                <a:latin typeface="Arial" panose="020B0604020202020204" pitchFamily="34" charset="0"/>
                <a:ea typeface="PMingLiU" panose="02020500000000000000" pitchFamily="18" charset="-120"/>
              </a:rPr>
              <a:pPr>
                <a:spcBef>
                  <a:spcPct val="0"/>
                </a:spcBef>
              </a:pPr>
              <a:t>20</a:t>
            </a:fld>
            <a:endParaRPr lang="en-US" altLang="zh-TW">
              <a:latin typeface="Arial" panose="020B0604020202020204" pitchFamily="34" charset="0"/>
              <a:ea typeface="PMingLiU" panose="02020500000000000000" pitchFamily="18" charset="-120"/>
            </a:endParaRPr>
          </a:p>
        </p:txBody>
      </p:sp>
      <p:sp>
        <p:nvSpPr>
          <p:cNvPr id="30723" name="Rectangle 2">
            <a:extLst>
              <a:ext uri="{FF2B5EF4-FFF2-40B4-BE49-F238E27FC236}">
                <a16:creationId xmlns:a16="http://schemas.microsoft.com/office/drawing/2014/main" id="{84C12076-0676-497E-9219-ACD8A57F5B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AE6AD5FC-8EB6-4AFF-B0CE-0040CE66CF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FDFE7F8-F87D-48A6-B6BB-83040C8458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80302CD-D226-49E5-B063-30DC4404573F}" type="slidenum">
              <a:rPr lang="zh-TW" altLang="en-US" smtClean="0">
                <a:latin typeface="Arial" panose="020B0604020202020204" pitchFamily="34" charset="0"/>
                <a:ea typeface="PMingLiU" panose="02020500000000000000" pitchFamily="18" charset="-120"/>
              </a:rPr>
              <a:pPr>
                <a:spcBef>
                  <a:spcPct val="0"/>
                </a:spcBef>
              </a:pPr>
              <a:t>21</a:t>
            </a:fld>
            <a:endParaRPr lang="en-US" altLang="zh-TW">
              <a:latin typeface="Arial" panose="020B0604020202020204" pitchFamily="34" charset="0"/>
              <a:ea typeface="PMingLiU" panose="02020500000000000000" pitchFamily="18" charset="-120"/>
            </a:endParaRPr>
          </a:p>
        </p:txBody>
      </p:sp>
      <p:sp>
        <p:nvSpPr>
          <p:cNvPr id="32771" name="Rectangle 2">
            <a:extLst>
              <a:ext uri="{FF2B5EF4-FFF2-40B4-BE49-F238E27FC236}">
                <a16:creationId xmlns:a16="http://schemas.microsoft.com/office/drawing/2014/main" id="{94480F38-3361-4D1C-BC17-511D186B82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8FD1BEC2-F714-4AE3-B5FF-08B5C490F1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r>
              <a:rPr lang="zh-CN" altLang="en-US" dirty="0"/>
              <a:t>播放电话交换</a:t>
            </a:r>
            <a:r>
              <a:rPr lang="en-US" altLang="zh-CN" dirty="0"/>
              <a:t>FLASH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6E1C76F9-775B-48B0-A920-63B04011B9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B0EC4CE-8FF9-4697-8A5C-C5D56E753BB3}" type="slidenum">
              <a:rPr lang="zh-TW" altLang="en-US" smtClean="0">
                <a:latin typeface="Arial" panose="020B0604020202020204" pitchFamily="34" charset="0"/>
                <a:ea typeface="PMingLiU" panose="02020500000000000000" pitchFamily="18" charset="-120"/>
              </a:rPr>
              <a:pPr>
                <a:spcBef>
                  <a:spcPct val="0"/>
                </a:spcBef>
              </a:pPr>
              <a:t>22</a:t>
            </a:fld>
            <a:endParaRPr lang="en-US" altLang="zh-TW">
              <a:latin typeface="Arial" panose="020B0604020202020204" pitchFamily="34" charset="0"/>
              <a:ea typeface="PMingLiU" panose="02020500000000000000" pitchFamily="18" charset="-120"/>
            </a:endParaRPr>
          </a:p>
        </p:txBody>
      </p:sp>
      <p:sp>
        <p:nvSpPr>
          <p:cNvPr id="34819" name="Rectangle 2">
            <a:extLst>
              <a:ext uri="{FF2B5EF4-FFF2-40B4-BE49-F238E27FC236}">
                <a16:creationId xmlns:a16="http://schemas.microsoft.com/office/drawing/2014/main" id="{9FFC50CA-5D77-4A50-B4B1-42212A15B8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1ADE4492-8A6F-4D21-B796-FD941EB609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播放报文交换</a:t>
            </a:r>
            <a:r>
              <a:rPr lang="en-US" altLang="zh-CN" dirty="0"/>
              <a:t>FLASH</a:t>
            </a:r>
          </a:p>
          <a:p>
            <a:pPr eaLnBrk="1" hangingPunct="1">
              <a:spcBef>
                <a:spcPct val="0"/>
              </a:spcBef>
            </a:pPr>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2B86DE5-4D32-487C-A60C-1B87BABFE5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ABFBE0-A80C-47C7-B442-2FB4D4091C81}" type="slidenum">
              <a:rPr lang="zh-TW" altLang="en-US" smtClean="0">
                <a:latin typeface="Arial" panose="020B0604020202020204" pitchFamily="34" charset="0"/>
                <a:ea typeface="PMingLiU" panose="02020500000000000000" pitchFamily="18" charset="-120"/>
              </a:rPr>
              <a:pPr>
                <a:spcBef>
                  <a:spcPct val="0"/>
                </a:spcBef>
              </a:pPr>
              <a:t>23</a:t>
            </a:fld>
            <a:endParaRPr lang="en-US" altLang="zh-TW">
              <a:latin typeface="Arial" panose="020B0604020202020204" pitchFamily="34" charset="0"/>
              <a:ea typeface="PMingLiU" panose="02020500000000000000" pitchFamily="18" charset="-120"/>
            </a:endParaRPr>
          </a:p>
        </p:txBody>
      </p:sp>
      <p:sp>
        <p:nvSpPr>
          <p:cNvPr id="36867" name="Rectangle 2">
            <a:extLst>
              <a:ext uri="{FF2B5EF4-FFF2-40B4-BE49-F238E27FC236}">
                <a16:creationId xmlns:a16="http://schemas.microsoft.com/office/drawing/2014/main" id="{AFE4621D-57CB-45F7-A9F7-CD7B3CB8D7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57D6CB2D-B4FD-4505-A256-57A3DD588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F7EE5103-836A-43F3-B680-2B8CF5E79A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EFFD63-66EF-42A1-9F90-5D8CA309D5BF}" type="slidenum">
              <a:rPr lang="zh-TW" altLang="en-US" smtClean="0">
                <a:latin typeface="Arial" panose="020B0604020202020204" pitchFamily="34" charset="0"/>
                <a:ea typeface="PMingLiU" panose="02020500000000000000" pitchFamily="18" charset="-120"/>
              </a:rPr>
              <a:pPr>
                <a:spcBef>
                  <a:spcPct val="0"/>
                </a:spcBef>
              </a:pPr>
              <a:t>24</a:t>
            </a:fld>
            <a:endParaRPr lang="en-US" altLang="zh-TW">
              <a:latin typeface="Arial" panose="020B0604020202020204" pitchFamily="34" charset="0"/>
              <a:ea typeface="PMingLiU" panose="02020500000000000000" pitchFamily="18" charset="-120"/>
            </a:endParaRPr>
          </a:p>
        </p:txBody>
      </p:sp>
      <p:sp>
        <p:nvSpPr>
          <p:cNvPr id="38915" name="Rectangle 2">
            <a:extLst>
              <a:ext uri="{FF2B5EF4-FFF2-40B4-BE49-F238E27FC236}">
                <a16:creationId xmlns:a16="http://schemas.microsoft.com/office/drawing/2014/main" id="{F5AD495C-A4CE-4784-88A1-B24FED17E6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26519904-2A7B-4087-AF99-1CE9F11E3C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r>
              <a:rPr lang="zh-CN" altLang="en-US" dirty="0"/>
              <a:t>播放</a:t>
            </a:r>
            <a:r>
              <a:rPr lang="en-US" altLang="zh-CN" dirty="0"/>
              <a:t>FLASH</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8959B79-6B06-4D10-BC69-E764C38A762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E393AE-C11B-45BE-8FAB-9DE87B3BD78F}" type="slidenum">
              <a:rPr lang="zh-TW" altLang="en-US" smtClean="0">
                <a:latin typeface="Arial" panose="020B0604020202020204" pitchFamily="34" charset="0"/>
                <a:ea typeface="PMingLiU" panose="02020500000000000000" pitchFamily="18" charset="-120"/>
              </a:rPr>
              <a:pPr>
                <a:spcBef>
                  <a:spcPct val="0"/>
                </a:spcBef>
              </a:pPr>
              <a:t>25</a:t>
            </a:fld>
            <a:endParaRPr lang="en-US" altLang="zh-TW">
              <a:latin typeface="Arial" panose="020B0604020202020204" pitchFamily="34" charset="0"/>
              <a:ea typeface="PMingLiU" panose="02020500000000000000" pitchFamily="18" charset="-120"/>
            </a:endParaRPr>
          </a:p>
        </p:txBody>
      </p:sp>
      <p:sp>
        <p:nvSpPr>
          <p:cNvPr id="40963" name="Rectangle 2">
            <a:extLst>
              <a:ext uri="{FF2B5EF4-FFF2-40B4-BE49-F238E27FC236}">
                <a16:creationId xmlns:a16="http://schemas.microsoft.com/office/drawing/2014/main" id="{EAD485AF-AC4D-4D2D-A5F9-3DF165747A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EBEFEE1C-DA33-4A56-876A-2B104A0D43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9A1C6588-3CF3-4D3B-8380-5198D038C6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1D9ABA-486E-4A92-8117-E7FC00696EB4}" type="slidenum">
              <a:rPr lang="zh-TW" altLang="en-US" smtClean="0">
                <a:latin typeface="Arial" panose="020B0604020202020204" pitchFamily="34" charset="0"/>
                <a:ea typeface="PMingLiU" panose="02020500000000000000" pitchFamily="18" charset="-120"/>
              </a:rPr>
              <a:pPr>
                <a:spcBef>
                  <a:spcPct val="0"/>
                </a:spcBef>
              </a:pPr>
              <a:t>26</a:t>
            </a:fld>
            <a:endParaRPr lang="en-US" altLang="zh-TW">
              <a:latin typeface="Arial" panose="020B0604020202020204" pitchFamily="34" charset="0"/>
              <a:ea typeface="PMingLiU" panose="02020500000000000000" pitchFamily="18" charset="-120"/>
            </a:endParaRPr>
          </a:p>
        </p:txBody>
      </p:sp>
      <p:sp>
        <p:nvSpPr>
          <p:cNvPr id="45059" name="Rectangle 2">
            <a:extLst>
              <a:ext uri="{FF2B5EF4-FFF2-40B4-BE49-F238E27FC236}">
                <a16:creationId xmlns:a16="http://schemas.microsoft.com/office/drawing/2014/main" id="{3B8C204D-DC0B-4A82-9400-A672EBDE87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0870ECB-E7F2-467E-BAA6-BA9AB6EF4B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73C7629-460F-46DA-BAC6-3688897508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51CDC55-A3AF-48B2-8BDA-DBEF878466D8}" type="slidenum">
              <a:rPr lang="zh-TW" altLang="en-US" smtClean="0">
                <a:latin typeface="Arial" panose="020B0604020202020204" pitchFamily="34" charset="0"/>
                <a:ea typeface="PMingLiU" panose="02020500000000000000" pitchFamily="18" charset="-120"/>
              </a:rPr>
              <a:pPr>
                <a:spcBef>
                  <a:spcPct val="0"/>
                </a:spcBef>
              </a:pPr>
              <a:t>27</a:t>
            </a:fld>
            <a:endParaRPr lang="en-US" altLang="zh-TW">
              <a:latin typeface="Arial" panose="020B0604020202020204" pitchFamily="34" charset="0"/>
              <a:ea typeface="PMingLiU" panose="02020500000000000000" pitchFamily="18" charset="-120"/>
            </a:endParaRPr>
          </a:p>
        </p:txBody>
      </p:sp>
      <p:sp>
        <p:nvSpPr>
          <p:cNvPr id="47107" name="Rectangle 2">
            <a:extLst>
              <a:ext uri="{FF2B5EF4-FFF2-40B4-BE49-F238E27FC236}">
                <a16:creationId xmlns:a16="http://schemas.microsoft.com/office/drawing/2014/main" id="{E3F6E375-8620-4EB7-824F-B7DD79027E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89572472-9A2F-44EA-B743-612F683F25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39A84CE-4194-442F-89EC-579158940D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6A3D00-EDA5-4FFF-A7FB-B85E345CF451}" type="slidenum">
              <a:rPr lang="zh-TW" altLang="en-US" smtClean="0">
                <a:latin typeface="Arial" panose="020B0604020202020204" pitchFamily="34" charset="0"/>
                <a:ea typeface="PMingLiU" panose="02020500000000000000" pitchFamily="18" charset="-120"/>
              </a:rPr>
              <a:pPr>
                <a:spcBef>
                  <a:spcPct val="0"/>
                </a:spcBef>
              </a:pPr>
              <a:t>28</a:t>
            </a:fld>
            <a:endParaRPr lang="en-US" altLang="zh-TW">
              <a:latin typeface="Arial" panose="020B0604020202020204" pitchFamily="34" charset="0"/>
              <a:ea typeface="PMingLiU" panose="02020500000000000000" pitchFamily="18" charset="-120"/>
            </a:endParaRPr>
          </a:p>
        </p:txBody>
      </p:sp>
      <p:sp>
        <p:nvSpPr>
          <p:cNvPr id="49155" name="Rectangle 2">
            <a:extLst>
              <a:ext uri="{FF2B5EF4-FFF2-40B4-BE49-F238E27FC236}">
                <a16:creationId xmlns:a16="http://schemas.microsoft.com/office/drawing/2014/main" id="{F3F916C2-97B4-4FE6-9684-961450AAAC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07A54C93-C204-42F1-AA16-65C9B3C9C3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A7E5E6D-F5B0-4E7C-B936-991E911AF0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453BA7-E15E-4F6A-853E-82ADFE82192B}" type="slidenum">
              <a:rPr lang="zh-TW" altLang="en-US" smtClean="0">
                <a:latin typeface="Arial" panose="020B0604020202020204" pitchFamily="34" charset="0"/>
                <a:ea typeface="PMingLiU" panose="02020500000000000000" pitchFamily="18" charset="-120"/>
              </a:rPr>
              <a:pPr>
                <a:spcBef>
                  <a:spcPct val="0"/>
                </a:spcBef>
              </a:pPr>
              <a:t>29</a:t>
            </a:fld>
            <a:endParaRPr lang="en-US" altLang="zh-TW">
              <a:latin typeface="Arial" panose="020B0604020202020204" pitchFamily="34" charset="0"/>
              <a:ea typeface="PMingLiU" panose="02020500000000000000" pitchFamily="18" charset="-120"/>
            </a:endParaRPr>
          </a:p>
        </p:txBody>
      </p:sp>
      <p:sp>
        <p:nvSpPr>
          <p:cNvPr id="51203" name="Rectangle 2">
            <a:extLst>
              <a:ext uri="{FF2B5EF4-FFF2-40B4-BE49-F238E27FC236}">
                <a16:creationId xmlns:a16="http://schemas.microsoft.com/office/drawing/2014/main" id="{224FFC29-1B4D-498F-B667-109369AF60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56810C10-4261-4356-9E08-D41108E1FE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42A6FDA3-3088-4974-9896-EC0BF8A0C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87657-A871-409E-8EFE-89BBA7D15147}" type="slidenum">
              <a:rPr lang="zh-TW" altLang="en-US" smtClean="0">
                <a:latin typeface="Arial" panose="020B0604020202020204" pitchFamily="34" charset="0"/>
                <a:ea typeface="PMingLiU" panose="02020500000000000000" pitchFamily="18" charset="-120"/>
              </a:rPr>
              <a:pPr>
                <a:spcBef>
                  <a:spcPct val="0"/>
                </a:spcBef>
              </a:pPr>
              <a:t>3</a:t>
            </a:fld>
            <a:endParaRPr lang="en-US" altLang="zh-TW">
              <a:latin typeface="Arial" panose="020B0604020202020204" pitchFamily="34" charset="0"/>
              <a:ea typeface="PMingLiU" panose="02020500000000000000" pitchFamily="18" charset="-120"/>
            </a:endParaRPr>
          </a:p>
        </p:txBody>
      </p:sp>
      <p:sp>
        <p:nvSpPr>
          <p:cNvPr id="6147" name="Rectangle 2">
            <a:extLst>
              <a:ext uri="{FF2B5EF4-FFF2-40B4-BE49-F238E27FC236}">
                <a16:creationId xmlns:a16="http://schemas.microsoft.com/office/drawing/2014/main" id="{A09F53C4-6CF3-4300-83C0-6853175B27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8" name="Rectangle 3">
            <a:extLst>
              <a:ext uri="{FF2B5EF4-FFF2-40B4-BE49-F238E27FC236}">
                <a16:creationId xmlns:a16="http://schemas.microsoft.com/office/drawing/2014/main" id="{A5B32150-BABA-49DA-BDFD-6479226AA8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39612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B4A09AE-5820-40BA-BE5D-5A41C8E7F3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D3C5A3F-95C5-43C4-A0F1-08042CC489E4}" type="slidenum">
              <a:rPr lang="zh-TW" altLang="en-US" smtClean="0">
                <a:latin typeface="Arial" panose="020B0604020202020204" pitchFamily="34" charset="0"/>
                <a:ea typeface="PMingLiU" panose="02020500000000000000" pitchFamily="18" charset="-120"/>
              </a:rPr>
              <a:pPr>
                <a:spcBef>
                  <a:spcPct val="0"/>
                </a:spcBef>
              </a:pPr>
              <a:t>30</a:t>
            </a:fld>
            <a:endParaRPr lang="en-US" altLang="zh-TW">
              <a:latin typeface="Arial" panose="020B0604020202020204" pitchFamily="34" charset="0"/>
              <a:ea typeface="PMingLiU" panose="02020500000000000000" pitchFamily="18" charset="-120"/>
            </a:endParaRPr>
          </a:p>
        </p:txBody>
      </p:sp>
      <p:sp>
        <p:nvSpPr>
          <p:cNvPr id="53251" name="Rectangle 2">
            <a:extLst>
              <a:ext uri="{FF2B5EF4-FFF2-40B4-BE49-F238E27FC236}">
                <a16:creationId xmlns:a16="http://schemas.microsoft.com/office/drawing/2014/main" id="{85688B61-7825-45DB-8D4C-E5E6017DC2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B6EF0B28-E1B9-4625-AF47-D63D2E1139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spcBef>
                <a:spcPct val="0"/>
              </a:spcBef>
            </a:pPr>
            <a:r>
              <a:rPr lang="zh-CN" altLang="en-US" dirty="0"/>
              <a:t>播放协议封装</a:t>
            </a:r>
            <a:r>
              <a:rPr lang="en-US" altLang="zh-CN" dirty="0"/>
              <a:t>FLASH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F78856EF-D5EA-4F88-A027-70BE8247DC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CB9D06-C6E8-4E56-943B-9457D34BBEBE}" type="slidenum">
              <a:rPr lang="zh-TW" altLang="en-US" smtClean="0">
                <a:latin typeface="Arial" panose="020B0604020202020204" pitchFamily="34" charset="0"/>
                <a:ea typeface="PMingLiU" panose="02020500000000000000" pitchFamily="18" charset="-120"/>
              </a:rPr>
              <a:pPr>
                <a:spcBef>
                  <a:spcPct val="0"/>
                </a:spcBef>
              </a:pPr>
              <a:t>31</a:t>
            </a:fld>
            <a:endParaRPr lang="en-US" altLang="zh-TW">
              <a:latin typeface="Arial" panose="020B0604020202020204" pitchFamily="34" charset="0"/>
              <a:ea typeface="PMingLiU" panose="02020500000000000000" pitchFamily="18" charset="-120"/>
            </a:endParaRPr>
          </a:p>
        </p:txBody>
      </p:sp>
      <p:sp>
        <p:nvSpPr>
          <p:cNvPr id="55299" name="Rectangle 2">
            <a:extLst>
              <a:ext uri="{FF2B5EF4-FFF2-40B4-BE49-F238E27FC236}">
                <a16:creationId xmlns:a16="http://schemas.microsoft.com/office/drawing/2014/main" id="{5E517524-19A8-41F0-B192-9020E0B690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B5A770F0-4F86-482C-B0DB-77D9C0BC57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6001B5BB-C7BF-4FCF-9BE9-1C708F3374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9882A-CA33-4E34-9133-D17E678BCC61}" type="slidenum">
              <a:rPr lang="zh-TW" altLang="en-US" smtClean="0">
                <a:latin typeface="Arial" panose="020B0604020202020204" pitchFamily="34" charset="0"/>
                <a:ea typeface="PMingLiU" panose="02020500000000000000" pitchFamily="18" charset="-120"/>
              </a:rPr>
              <a:pPr>
                <a:spcBef>
                  <a:spcPct val="0"/>
                </a:spcBef>
              </a:pPr>
              <a:t>32</a:t>
            </a:fld>
            <a:endParaRPr lang="en-US" altLang="zh-TW">
              <a:latin typeface="Arial" panose="020B0604020202020204" pitchFamily="34" charset="0"/>
              <a:ea typeface="PMingLiU" panose="02020500000000000000" pitchFamily="18" charset="-120"/>
            </a:endParaRPr>
          </a:p>
        </p:txBody>
      </p:sp>
      <p:sp>
        <p:nvSpPr>
          <p:cNvPr id="57347" name="Rectangle 2">
            <a:extLst>
              <a:ext uri="{FF2B5EF4-FFF2-40B4-BE49-F238E27FC236}">
                <a16:creationId xmlns:a16="http://schemas.microsoft.com/office/drawing/2014/main" id="{EF48BE68-13EF-49A0-BC90-9DAF55311D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A250DB8D-AA1C-4A07-B96E-2800D793B52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1DAC2E71-86C8-46E1-BF0C-6BF3684458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D9FA3FE-7E05-460D-8ECE-75D3F32D2229}" type="slidenum">
              <a:rPr lang="zh-TW" altLang="en-US" smtClean="0">
                <a:latin typeface="Arial" panose="020B0604020202020204" pitchFamily="34" charset="0"/>
                <a:ea typeface="PMingLiU" panose="02020500000000000000" pitchFamily="18" charset="-120"/>
              </a:rPr>
              <a:pPr>
                <a:spcBef>
                  <a:spcPct val="0"/>
                </a:spcBef>
              </a:pPr>
              <a:t>4</a:t>
            </a:fld>
            <a:endParaRPr lang="en-US" altLang="zh-TW">
              <a:latin typeface="Arial" panose="020B0604020202020204" pitchFamily="34" charset="0"/>
              <a:ea typeface="PMingLiU" panose="02020500000000000000" pitchFamily="18" charset="-120"/>
            </a:endParaRPr>
          </a:p>
        </p:txBody>
      </p:sp>
      <p:sp>
        <p:nvSpPr>
          <p:cNvPr id="8195" name="Rectangle 2">
            <a:extLst>
              <a:ext uri="{FF2B5EF4-FFF2-40B4-BE49-F238E27FC236}">
                <a16:creationId xmlns:a16="http://schemas.microsoft.com/office/drawing/2014/main" id="{42DC44E5-1AE7-4235-B968-79ECD3F591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a:extLst>
              <a:ext uri="{FF2B5EF4-FFF2-40B4-BE49-F238E27FC236}">
                <a16:creationId xmlns:a16="http://schemas.microsoft.com/office/drawing/2014/main" id="{EAC79455-0E64-4495-8C3D-962BBFFFEB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err="1">
                <a:ea typeface="宋体" panose="02010600030101010101" pitchFamily="2" charset="-122"/>
              </a:rPr>
              <a:t>计算机刚刚问世的几年，计算机数量不多</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计算机与终端通信，利用线路控制器，通过公用电话网，调制解调器进行数模模数转换</a:t>
            </a:r>
            <a:endParaRPr lang="en-US" altLang="en-US" dirty="0">
              <a:ea typeface="宋体" panose="02010600030101010101" pitchFamily="2" charset="-122"/>
            </a:endParaRPr>
          </a:p>
          <a:p>
            <a:pPr eaLnBrk="1" hangingPunct="1"/>
            <a:r>
              <a:rPr lang="en-US" altLang="en-US" dirty="0" err="1">
                <a:ea typeface="宋体" panose="02010600030101010101" pitchFamily="2" charset="-122"/>
              </a:rPr>
              <a:t>随着终端数量增多，利用多重线路控制器，可与多个远程终端相连</a:t>
            </a:r>
            <a:r>
              <a:rPr lang="zh-CN" altLang="en-US" dirty="0"/>
              <a:t>，这就是最原始的计算机网络</a:t>
            </a:r>
            <a:endParaRPr lang="en-US" altLang="zh-CN" dirty="0"/>
          </a:p>
          <a:p>
            <a:pPr eaLnBrk="1" hangingPunct="1"/>
            <a:r>
              <a:rPr lang="zh-CN" altLang="en-US" dirty="0"/>
              <a:t>计算机：网络的中心控制，终端围绕计算机分布在各处</a:t>
            </a:r>
            <a:endParaRPr lang="en-US" altLang="zh-CN" dirty="0"/>
          </a:p>
          <a:p>
            <a:pPr eaLnBrk="1" hangingPunct="1"/>
            <a:endParaRPr lang="en-US" altLang="zh-CN" dirty="0"/>
          </a:p>
          <a:p>
            <a:pPr eaLnBrk="1" hangingPunct="1"/>
            <a:r>
              <a:rPr lang="zh-CN" altLang="en-US" dirty="0"/>
              <a:t>随着终端个数再次增加，线路控制器要做出很多硬件和软件改动，才能扩展，成为额外开销</a:t>
            </a:r>
            <a:endParaRPr lang="en-US" altLang="zh-CN" dirty="0"/>
          </a:p>
          <a:p>
            <a:pPr eaLnBrk="1" hangingPunct="1"/>
            <a:r>
              <a:rPr lang="zh-CN" altLang="en-US" dirty="0"/>
              <a:t>产生通信处理机，也成为前端处理机，完成通信任务，计算机负责数据处理，提高了主机处理效率。</a:t>
            </a:r>
            <a:endParaRPr lang="en-US" altLang="en-US" dirty="0">
              <a:ea typeface="宋体" panose="02010600030101010101" pitchFamily="2" charset="-122"/>
            </a:endParaRPr>
          </a:p>
          <a:p>
            <a:pPr eaLnBrk="1" hangingPunct="1"/>
            <a:endParaRPr lang="en-US" altLang="ja-JP" dirty="0">
              <a:ea typeface="宋体" panose="02010600030101010101" pitchFamily="2" charset="-122"/>
            </a:endParaRPr>
          </a:p>
          <a:p>
            <a:pPr eaLnBrk="1" hangingPunct="1">
              <a:spcBef>
                <a:spcPct val="0"/>
              </a:spcBef>
            </a:pPr>
            <a:endParaRPr lang="en-US" altLang="zh-CN" dirty="0"/>
          </a:p>
          <a:p>
            <a:pPr eaLnBrk="1" hangingPunct="1">
              <a:spcBef>
                <a:spcPct val="0"/>
              </a:spcBef>
            </a:pP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6D552E2A-96A5-4A13-895A-7F26B62EAA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9548ED-FFAB-4547-8B58-F10573BD3274}" type="slidenum">
              <a:rPr lang="zh-TW" altLang="en-US" smtClean="0">
                <a:latin typeface="Arial" panose="020B0604020202020204" pitchFamily="34" charset="0"/>
                <a:ea typeface="PMingLiU" panose="02020500000000000000" pitchFamily="18" charset="-120"/>
              </a:rPr>
              <a:pPr>
                <a:spcBef>
                  <a:spcPct val="0"/>
                </a:spcBef>
              </a:pPr>
              <a:t>5</a:t>
            </a:fld>
            <a:endParaRPr lang="en-US" altLang="zh-TW">
              <a:latin typeface="Arial" panose="020B0604020202020204" pitchFamily="34" charset="0"/>
              <a:ea typeface="PMingLiU" panose="02020500000000000000" pitchFamily="18" charset="-120"/>
            </a:endParaRPr>
          </a:p>
        </p:txBody>
      </p:sp>
      <p:sp>
        <p:nvSpPr>
          <p:cNvPr id="10243" name="Rectangle 2">
            <a:extLst>
              <a:ext uri="{FF2B5EF4-FFF2-40B4-BE49-F238E27FC236}">
                <a16:creationId xmlns:a16="http://schemas.microsoft.com/office/drawing/2014/main" id="{A5DA9B4D-54A5-475A-9E5D-CB8450463E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DFF55251-2336-4A90-AD62-3A6DF75269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r>
              <a:rPr lang="zh-CN" altLang="en-US" dirty="0"/>
              <a:t>终端个数再次增加，单个计算机运算超负荷，早期</a:t>
            </a:r>
            <a:r>
              <a:rPr lang="en-US" altLang="zh-CN" dirty="0"/>
              <a:t>a</a:t>
            </a:r>
            <a:r>
              <a:rPr lang="zh-CN" altLang="en-US" dirty="0"/>
              <a:t>图，以主机为中心的星形网，用户请求过多，主机处理能力不够，响应时间过长，网络服务质量变差</a:t>
            </a:r>
            <a:endParaRPr lang="en-US" altLang="zh-CN" dirty="0"/>
          </a:p>
          <a:p>
            <a:pPr eaLnBrk="1" hangingPunct="1"/>
            <a:r>
              <a:rPr lang="zh-CN" altLang="en-US" dirty="0"/>
              <a:t>衍生出 通信子网（分组交换网）为中心 的网络，单一主机负载分散到全网各个主机上，提高反应速度，和系统的可靠性。</a:t>
            </a:r>
            <a:endParaRPr lang="en-US" altLang="zh-CN" dirty="0"/>
          </a:p>
          <a:p>
            <a:pPr eaLnBrk="1" hangingPunct="1">
              <a:spcBef>
                <a:spcPct val="0"/>
              </a:spcBef>
            </a:pP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9CA6825-96B2-4BD9-B553-ADD048E4C6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E4B6C6-DC33-451F-87B5-1724B30F7B2C}" type="slidenum">
              <a:rPr lang="zh-TW" altLang="en-US" smtClean="0">
                <a:latin typeface="Arial" panose="020B0604020202020204" pitchFamily="34" charset="0"/>
                <a:ea typeface="PMingLiU" panose="02020500000000000000" pitchFamily="18" charset="-120"/>
              </a:rPr>
              <a:pPr>
                <a:spcBef>
                  <a:spcPct val="0"/>
                </a:spcBef>
              </a:pPr>
              <a:t>6</a:t>
            </a:fld>
            <a:endParaRPr lang="en-US" altLang="zh-TW">
              <a:latin typeface="Arial" panose="020B0604020202020204" pitchFamily="34" charset="0"/>
              <a:ea typeface="PMingLiU" panose="02020500000000000000" pitchFamily="18" charset="-120"/>
            </a:endParaRPr>
          </a:p>
        </p:txBody>
      </p:sp>
      <p:sp>
        <p:nvSpPr>
          <p:cNvPr id="12291" name="Rectangle 2">
            <a:extLst>
              <a:ext uri="{FF2B5EF4-FFF2-40B4-BE49-F238E27FC236}">
                <a16:creationId xmlns:a16="http://schemas.microsoft.com/office/drawing/2014/main" id="{579E5AE9-06EA-4E97-A889-4D7F5EBD1C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a:extLst>
              <a:ext uri="{FF2B5EF4-FFF2-40B4-BE49-F238E27FC236}">
                <a16:creationId xmlns:a16="http://schemas.microsoft.com/office/drawing/2014/main" id="{CC526BD4-A057-4C71-A814-012755EE92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dirty="0"/>
          </a:p>
          <a:p>
            <a:pPr eaLnBrk="1" hangingPunct="1"/>
            <a:r>
              <a:rPr lang="zh-CN" altLang="en-US" dirty="0"/>
              <a:t>首个分组交换网 </a:t>
            </a:r>
            <a:r>
              <a:rPr lang="en-US" altLang="zh-CN" dirty="0"/>
              <a:t>1969</a:t>
            </a:r>
            <a:r>
              <a:rPr lang="zh-CN" altLang="en-US" dirty="0"/>
              <a:t>年美国的</a:t>
            </a:r>
            <a:r>
              <a:rPr lang="en-US" altLang="zh-CN" dirty="0" err="1"/>
              <a:t>arpa</a:t>
            </a:r>
            <a:r>
              <a:rPr lang="zh-CN" altLang="en-US" dirty="0"/>
              <a:t>研究中心，组建了</a:t>
            </a:r>
            <a:r>
              <a:rPr lang="en-US" altLang="zh-CN" dirty="0" err="1"/>
              <a:t>apranet</a:t>
            </a:r>
            <a:r>
              <a:rPr lang="zh-CN" altLang="en-US" dirty="0"/>
              <a:t>，提出了</a:t>
            </a:r>
            <a:r>
              <a:rPr lang="en-US" altLang="zh-CN" dirty="0"/>
              <a:t>packet</a:t>
            </a:r>
            <a:r>
              <a:rPr lang="zh-CN" altLang="en-US" dirty="0"/>
              <a:t>概念，</a:t>
            </a:r>
            <a:r>
              <a:rPr lang="en-US" altLang="zh-CN" dirty="0"/>
              <a:t>ARPANET</a:t>
            </a:r>
            <a:r>
              <a:rPr lang="zh-CN" altLang="en-US" dirty="0"/>
              <a:t>是一个供美国的大学和研究实验室使用的网络</a:t>
            </a:r>
            <a:endParaRPr lang="en-US" altLang="zh-CN" dirty="0"/>
          </a:p>
          <a:p>
            <a:pPr eaLnBrk="1" hangingPunct="1"/>
            <a:r>
              <a:rPr lang="en-US" altLang="zh-CN" dirty="0"/>
              <a:t>IBM</a:t>
            </a:r>
            <a:r>
              <a:rPr lang="zh-CN" altLang="en-US" dirty="0"/>
              <a:t>提出</a:t>
            </a:r>
            <a:r>
              <a:rPr lang="en-US" altLang="zh-CN" dirty="0"/>
              <a:t>System</a:t>
            </a:r>
            <a:r>
              <a:rPr lang="zh-CN" altLang="en-US" dirty="0"/>
              <a:t> </a:t>
            </a:r>
            <a:r>
              <a:rPr lang="en-US" altLang="zh-CN" dirty="0"/>
              <a:t>network</a:t>
            </a:r>
            <a:r>
              <a:rPr lang="zh-CN" altLang="en-US" dirty="0"/>
              <a:t> </a:t>
            </a:r>
            <a:r>
              <a:rPr lang="en-US" altLang="zh-CN" dirty="0"/>
              <a:t>architecture</a:t>
            </a:r>
            <a:r>
              <a:rPr lang="zh-CN" altLang="en-US" dirty="0"/>
              <a:t>，让计算机高效协调工作。</a:t>
            </a:r>
            <a:endParaRPr lang="en-US" altLang="zh-CN" dirty="0"/>
          </a:p>
          <a:p>
            <a:pPr eaLnBrk="1" hangingPunct="1"/>
            <a:r>
              <a:rPr lang="zh-CN" altLang="en-US" dirty="0"/>
              <a:t>国际标准化组织，标准框架，任何网络系统遵循此框架，都可以相互通信</a:t>
            </a:r>
            <a:endParaRPr lang="en-US" altLang="zh-CN" dirty="0"/>
          </a:p>
          <a:p>
            <a:pPr eaLnBrk="1" hangingPunct="1"/>
            <a:r>
              <a:rPr lang="en-US" altLang="zh-CN" dirty="0"/>
              <a:t>OSI</a:t>
            </a:r>
            <a:r>
              <a:rPr lang="zh-CN" altLang="en-US" dirty="0"/>
              <a:t>简化，应用于互联网的五层模型，</a:t>
            </a:r>
            <a:endParaRPr lang="en-US" altLang="zh-CN" dirty="0"/>
          </a:p>
          <a:p>
            <a:pPr eaLnBrk="1" hangingPunct="1">
              <a:spcBef>
                <a:spcPct val="0"/>
              </a:spcBef>
            </a:pP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E657A33-D0B4-4662-B8E5-55190E2FC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7C08ED-999E-4C61-BC05-CB75738F4105}" type="slidenum">
              <a:rPr lang="zh-TW" altLang="en-US" smtClean="0">
                <a:latin typeface="Arial" panose="020B0604020202020204" pitchFamily="34" charset="0"/>
                <a:ea typeface="PMingLiU" panose="02020500000000000000" pitchFamily="18" charset="-120"/>
              </a:rPr>
              <a:pPr>
                <a:spcBef>
                  <a:spcPct val="0"/>
                </a:spcBef>
              </a:pPr>
              <a:t>7</a:t>
            </a:fld>
            <a:endParaRPr lang="en-US" altLang="zh-TW">
              <a:latin typeface="Arial" panose="020B0604020202020204" pitchFamily="34" charset="0"/>
              <a:ea typeface="PMingLiU" panose="02020500000000000000" pitchFamily="18" charset="-120"/>
            </a:endParaRPr>
          </a:p>
        </p:txBody>
      </p:sp>
      <p:sp>
        <p:nvSpPr>
          <p:cNvPr id="14339" name="Rectangle 2">
            <a:extLst>
              <a:ext uri="{FF2B5EF4-FFF2-40B4-BE49-F238E27FC236}">
                <a16:creationId xmlns:a16="http://schemas.microsoft.com/office/drawing/2014/main" id="{8930DF95-52EC-4234-A968-E134ED6138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DAB29CF5-DD44-4E38-847E-EC243DDA1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E657A33-D0B4-4662-B8E5-55190E2FC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7C08ED-999E-4C61-BC05-CB75738F4105}" type="slidenum">
              <a:rPr lang="zh-TW" altLang="en-US" smtClean="0">
                <a:latin typeface="Arial" panose="020B0604020202020204" pitchFamily="34" charset="0"/>
                <a:ea typeface="PMingLiU" panose="02020500000000000000" pitchFamily="18" charset="-120"/>
              </a:rPr>
              <a:pPr>
                <a:spcBef>
                  <a:spcPct val="0"/>
                </a:spcBef>
              </a:pPr>
              <a:t>8</a:t>
            </a:fld>
            <a:endParaRPr lang="en-US" altLang="zh-TW">
              <a:latin typeface="Arial" panose="020B0604020202020204" pitchFamily="34" charset="0"/>
              <a:ea typeface="PMingLiU" panose="02020500000000000000" pitchFamily="18" charset="-120"/>
            </a:endParaRPr>
          </a:p>
        </p:txBody>
      </p:sp>
      <p:sp>
        <p:nvSpPr>
          <p:cNvPr id="14339" name="Rectangle 2">
            <a:extLst>
              <a:ext uri="{FF2B5EF4-FFF2-40B4-BE49-F238E27FC236}">
                <a16:creationId xmlns:a16="http://schemas.microsoft.com/office/drawing/2014/main" id="{8930DF95-52EC-4234-A968-E134ED6138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DAB29CF5-DD44-4E38-847E-EC243DDA1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376581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E657A33-D0B4-4662-B8E5-55190E2FCB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7C08ED-999E-4C61-BC05-CB75738F4105}" type="slidenum">
              <a:rPr lang="zh-TW" altLang="en-US" smtClean="0">
                <a:latin typeface="Arial" panose="020B0604020202020204" pitchFamily="34" charset="0"/>
                <a:ea typeface="PMingLiU" panose="02020500000000000000" pitchFamily="18" charset="-120"/>
              </a:rPr>
              <a:pPr>
                <a:spcBef>
                  <a:spcPct val="0"/>
                </a:spcBef>
              </a:pPr>
              <a:t>9</a:t>
            </a:fld>
            <a:endParaRPr lang="en-US" altLang="zh-TW">
              <a:latin typeface="Arial" panose="020B0604020202020204" pitchFamily="34" charset="0"/>
              <a:ea typeface="PMingLiU" panose="02020500000000000000" pitchFamily="18" charset="-120"/>
            </a:endParaRPr>
          </a:p>
        </p:txBody>
      </p:sp>
      <p:sp>
        <p:nvSpPr>
          <p:cNvPr id="14339" name="Rectangle 2">
            <a:extLst>
              <a:ext uri="{FF2B5EF4-FFF2-40B4-BE49-F238E27FC236}">
                <a16:creationId xmlns:a16="http://schemas.microsoft.com/office/drawing/2014/main" id="{8930DF95-52EC-4234-A968-E134ED6138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DAB29CF5-DD44-4E38-847E-EC243DDA19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p>
          <a:p>
            <a:pPr eaLnBrk="1" hangingPunct="1">
              <a:spcBef>
                <a:spcPct val="0"/>
              </a:spcBef>
            </a:pPr>
            <a:endParaRPr lang="en-US" altLang="zh-CN"/>
          </a:p>
        </p:txBody>
      </p:sp>
    </p:spTree>
    <p:extLst>
      <p:ext uri="{BB962C8B-B14F-4D97-AF65-F5344CB8AC3E}">
        <p14:creationId xmlns:p14="http://schemas.microsoft.com/office/powerpoint/2010/main" val="2219359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4B85EFCC-FB72-482D-9011-7F8007254B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075" y="3175"/>
            <a:ext cx="603408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0">
            <a:extLst>
              <a:ext uri="{FF2B5EF4-FFF2-40B4-BE49-F238E27FC236}">
                <a16:creationId xmlns:a16="http://schemas.microsoft.com/office/drawing/2014/main" id="{9130BC23-3B3E-4822-A526-5B5F3784A4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5163" y="125413"/>
            <a:ext cx="17335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EE1B22D-5788-4C0D-B8AD-D4D04D7C92EB}"/>
              </a:ext>
            </a:extLst>
          </p:cNvPr>
          <p:cNvSpPr/>
          <p:nvPr userDrawn="1"/>
        </p:nvSpPr>
        <p:spPr>
          <a:xfrm>
            <a:off x="2568923" y="-98116"/>
            <a:ext cx="3013967" cy="769441"/>
          </a:xfrm>
          <a:prstGeom prst="rect">
            <a:avLst/>
          </a:prstGeom>
          <a:noFill/>
        </p:spPr>
        <p:txBody>
          <a:bodyPr wrap="none">
            <a:spAutoFit/>
          </a:bodyPr>
          <a:lstStyle/>
          <a:p>
            <a:pPr algn="ctr">
              <a:defRPr/>
            </a:pPr>
            <a:r>
              <a:rPr lang="zh-CN" altLang="en-US" sz="4400" dirty="0">
                <a:ln w="9525">
                  <a:solidFill>
                    <a:schemeClr val="bg1"/>
                  </a:solidFill>
                  <a:prstDash val="solid"/>
                </a:ln>
                <a:effectLst>
                  <a:outerShdw blurRad="12700" dist="38100" dir="2700000" algn="tl" rotWithShape="0">
                    <a:schemeClr val="bg1">
                      <a:lumMod val="50000"/>
                    </a:schemeClr>
                  </a:outerShdw>
                </a:effectLst>
                <a:latin typeface="隶书" panose="02010509060101010101" pitchFamily="49" charset="-122"/>
                <a:ea typeface="隶书" panose="02010509060101010101" pitchFamily="49" charset="-122"/>
              </a:rPr>
              <a:t>计算机网络</a:t>
            </a:r>
          </a:p>
        </p:txBody>
      </p:sp>
      <p:pic>
        <p:nvPicPr>
          <p:cNvPr id="5" name="图片 13">
            <a:extLst>
              <a:ext uri="{FF2B5EF4-FFF2-40B4-BE49-F238E27FC236}">
                <a16:creationId xmlns:a16="http://schemas.microsoft.com/office/drawing/2014/main" id="{19C6D927-6302-4BA4-95AC-EAF79218E5C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3850" y="0"/>
            <a:ext cx="6572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9">
            <a:extLst>
              <a:ext uri="{FF2B5EF4-FFF2-40B4-BE49-F238E27FC236}">
                <a16:creationId xmlns:a16="http://schemas.microsoft.com/office/drawing/2014/main" id="{BB31C3E0-BD10-47C8-A5FD-089A010D4ABA}"/>
              </a:ext>
            </a:extLst>
          </p:cNvPr>
          <p:cNvCxnSpPr>
            <a:cxnSpLocks/>
          </p:cNvCxnSpPr>
          <p:nvPr userDrawn="1"/>
        </p:nvCxnSpPr>
        <p:spPr>
          <a:xfrm>
            <a:off x="250825" y="1268413"/>
            <a:ext cx="8497888"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84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CEEAF9"/>
            </a:gs>
          </a:gsLst>
          <a:lin ang="540000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66B172-84C2-4BB6-8249-403C24F1CB2A}"/>
              </a:ext>
            </a:extLst>
          </p:cNvPr>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5D5C4CC7-E85A-45CC-BCBE-FA62743B4B8D}"/>
              </a:ext>
            </a:extLst>
          </p:cNvPr>
          <p:cNvCxnSpPr>
            <a:cxnSpLocks/>
          </p:cNvCxnSpPr>
          <p:nvPr/>
        </p:nvCxnSpPr>
        <p:spPr>
          <a:xfrm>
            <a:off x="250825" y="692150"/>
            <a:ext cx="8497888"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782"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mp.weixin.qq.com/s?__biz=MzAwODQ3NzIwMQ==&amp;mid=2650443589&amp;idx=3&amp;sn=5e97f1ab0ef2a735f3b2bb593acae372&amp;chksm=8360603bb417e92d602cd3e52784d5819b335d1915831225bed69501eefd56810a5a321b6804&amp;mpshare=1&amp;scene=1&amp;srcid=0302TH11TEH5Qw7CHO5PLoYh#rd" TargetMode="External"/><Relationship Id="rId7"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8.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41.e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45.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47.emf"/><Relationship Id="rId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51.e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7735B91C-C5E0-41C6-BD3F-5EB4774C11CB}"/>
              </a:ext>
            </a:extLst>
          </p:cNvPr>
          <p:cNvGrpSpPr/>
          <p:nvPr/>
        </p:nvGrpSpPr>
        <p:grpSpPr>
          <a:xfrm>
            <a:off x="1150371" y="1589786"/>
            <a:ext cx="6661989" cy="3927446"/>
            <a:chOff x="971600" y="1628800"/>
            <a:chExt cx="6661989" cy="3927446"/>
          </a:xfrm>
        </p:grpSpPr>
        <p:pic>
          <p:nvPicPr>
            <p:cNvPr id="3" name="图片 2">
              <a:extLst>
                <a:ext uri="{FF2B5EF4-FFF2-40B4-BE49-F238E27FC236}">
                  <a16:creationId xmlns:a16="http://schemas.microsoft.com/office/drawing/2014/main" id="{79C88188-8CB7-49B9-A3FE-4B34927CD6A9}"/>
                </a:ext>
              </a:extLst>
            </p:cNvPr>
            <p:cNvPicPr>
              <a:picLocks noChangeAspect="1"/>
            </p:cNvPicPr>
            <p:nvPr/>
          </p:nvPicPr>
          <p:blipFill>
            <a:blip r:embed="rId3"/>
            <a:stretch>
              <a:fillRect/>
            </a:stretch>
          </p:blipFill>
          <p:spPr>
            <a:xfrm>
              <a:off x="971600" y="1628800"/>
              <a:ext cx="3269721" cy="1731864"/>
            </a:xfrm>
            <a:prstGeom prst="rect">
              <a:avLst/>
            </a:prstGeom>
          </p:spPr>
        </p:pic>
        <p:pic>
          <p:nvPicPr>
            <p:cNvPr id="8" name="图片 7">
              <a:extLst>
                <a:ext uri="{FF2B5EF4-FFF2-40B4-BE49-F238E27FC236}">
                  <a16:creationId xmlns:a16="http://schemas.microsoft.com/office/drawing/2014/main" id="{6DE260C9-25E8-4BDC-853A-17B6A356698A}"/>
                </a:ext>
              </a:extLst>
            </p:cNvPr>
            <p:cNvPicPr>
              <a:picLocks noChangeAspect="1"/>
            </p:cNvPicPr>
            <p:nvPr/>
          </p:nvPicPr>
          <p:blipFill>
            <a:blip r:embed="rId4"/>
            <a:stretch>
              <a:fillRect/>
            </a:stretch>
          </p:blipFill>
          <p:spPr>
            <a:xfrm>
              <a:off x="996406" y="3645026"/>
              <a:ext cx="3331076" cy="1911220"/>
            </a:xfrm>
            <a:prstGeom prst="rect">
              <a:avLst/>
            </a:prstGeom>
          </p:spPr>
        </p:pic>
        <p:pic>
          <p:nvPicPr>
            <p:cNvPr id="9" name="图片 8">
              <a:extLst>
                <a:ext uri="{FF2B5EF4-FFF2-40B4-BE49-F238E27FC236}">
                  <a16:creationId xmlns:a16="http://schemas.microsoft.com/office/drawing/2014/main" id="{DD78CFD6-1839-4B12-A098-8F28811F4249}"/>
                </a:ext>
              </a:extLst>
            </p:cNvPr>
            <p:cNvPicPr>
              <a:picLocks noChangeAspect="1"/>
            </p:cNvPicPr>
            <p:nvPr/>
          </p:nvPicPr>
          <p:blipFill>
            <a:blip r:embed="rId5"/>
            <a:stretch>
              <a:fillRect/>
            </a:stretch>
          </p:blipFill>
          <p:spPr>
            <a:xfrm>
              <a:off x="4566312" y="3645026"/>
              <a:ext cx="3027677" cy="1911220"/>
            </a:xfrm>
            <a:prstGeom prst="rect">
              <a:avLst/>
            </a:prstGeom>
          </p:spPr>
        </p:pic>
        <p:pic>
          <p:nvPicPr>
            <p:cNvPr id="10" name="图片 9">
              <a:extLst>
                <a:ext uri="{FF2B5EF4-FFF2-40B4-BE49-F238E27FC236}">
                  <a16:creationId xmlns:a16="http://schemas.microsoft.com/office/drawing/2014/main" id="{D60661E7-805D-49A4-8FB6-0C7EC6D0D70E}"/>
                </a:ext>
              </a:extLst>
            </p:cNvPr>
            <p:cNvPicPr>
              <a:picLocks noChangeAspect="1"/>
            </p:cNvPicPr>
            <p:nvPr/>
          </p:nvPicPr>
          <p:blipFill>
            <a:blip r:embed="rId6"/>
            <a:stretch>
              <a:fillRect/>
            </a:stretch>
          </p:blipFill>
          <p:spPr>
            <a:xfrm>
              <a:off x="4566312" y="1628800"/>
              <a:ext cx="3067277" cy="1731864"/>
            </a:xfrm>
            <a:prstGeom prst="rect">
              <a:avLst/>
            </a:prstGeom>
          </p:spPr>
        </p:pic>
      </p:grpSp>
      <p:sp>
        <p:nvSpPr>
          <p:cNvPr id="12" name="矩形 11">
            <a:extLst>
              <a:ext uri="{FF2B5EF4-FFF2-40B4-BE49-F238E27FC236}">
                <a16:creationId xmlns:a16="http://schemas.microsoft.com/office/drawing/2014/main" id="{EB84BBDD-6DAE-41DF-81F2-B1A70B5B8615}"/>
              </a:ext>
            </a:extLst>
          </p:cNvPr>
          <p:cNvSpPr/>
          <p:nvPr/>
        </p:nvSpPr>
        <p:spPr>
          <a:xfrm>
            <a:off x="1129965" y="836712"/>
            <a:ext cx="5262979" cy="369332"/>
          </a:xfrm>
          <a:prstGeom prst="rect">
            <a:avLst/>
          </a:prstGeom>
        </p:spPr>
        <p:txBody>
          <a:bodyPr wrap="none">
            <a:spAutoFit/>
          </a:bodyPr>
          <a:lstStyle/>
          <a:p>
            <a:r>
              <a:rPr lang="zh-CN" altLang="en-US" sz="1800" dirty="0">
                <a:solidFill>
                  <a:schemeClr val="accent2">
                    <a:lumMod val="25000"/>
                  </a:schemeClr>
                </a:solidFill>
                <a:effectLst/>
                <a:ea typeface="等线" panose="02010600030101010101" pitchFamily="2" charset="-122"/>
                <a:cs typeface="Times New Roman" panose="02020603050405020304" pitchFamily="18" charset="0"/>
              </a:rPr>
              <a:t>为你</a:t>
            </a:r>
            <a:r>
              <a:rPr lang="zh-CN" altLang="zh-CN" sz="1800" dirty="0">
                <a:solidFill>
                  <a:schemeClr val="accent2">
                    <a:lumMod val="25000"/>
                  </a:schemeClr>
                </a:solidFill>
                <a:effectLst/>
                <a:ea typeface="等线" panose="02010600030101010101" pitchFamily="2" charset="-122"/>
                <a:cs typeface="Times New Roman" panose="02020603050405020304" pitchFamily="18" charset="0"/>
              </a:rPr>
              <a:t>揭开互联网</a:t>
            </a:r>
            <a:r>
              <a:rPr lang="zh-CN" altLang="en-US" sz="1800" dirty="0">
                <a:solidFill>
                  <a:schemeClr val="accent2">
                    <a:lumMod val="25000"/>
                  </a:schemeClr>
                </a:solidFill>
                <a:effectLst/>
                <a:ea typeface="等线" panose="02010600030101010101" pitchFamily="2" charset="-122"/>
                <a:cs typeface="Times New Roman" panose="02020603050405020304" pitchFamily="18" charset="0"/>
              </a:rPr>
              <a:t>的</a:t>
            </a:r>
            <a:r>
              <a:rPr lang="zh-CN" altLang="zh-CN" sz="1800" dirty="0">
                <a:solidFill>
                  <a:schemeClr val="accent2">
                    <a:lumMod val="25000"/>
                  </a:schemeClr>
                </a:solidFill>
                <a:effectLst/>
                <a:ea typeface="等线" panose="02010600030101010101" pitchFamily="2" charset="-122"/>
                <a:cs typeface="Times New Roman" panose="02020603050405020304" pitchFamily="18" charset="0"/>
              </a:rPr>
              <a:t>神秘面纱</a:t>
            </a:r>
            <a:r>
              <a:rPr lang="zh-CN" altLang="en-US" sz="1800" dirty="0">
                <a:solidFill>
                  <a:schemeClr val="accent2">
                    <a:lumMod val="25000"/>
                  </a:schemeClr>
                </a:solidFill>
                <a:effectLst/>
                <a:ea typeface="等线" panose="02010600030101010101" pitchFamily="2" charset="-122"/>
                <a:cs typeface="Times New Roman" panose="02020603050405020304" pitchFamily="18" charset="0"/>
              </a:rPr>
              <a:t>，探索网络世界奥秘！</a:t>
            </a:r>
            <a:endParaRPr lang="zh-CN" altLang="en-US" dirty="0">
              <a:solidFill>
                <a:schemeClr val="accent2">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F27C501C-5EDE-4E81-AB5C-2DF61941F969}"/>
              </a:ext>
            </a:extLst>
          </p:cNvPr>
          <p:cNvSpPr txBox="1">
            <a:spLocks/>
          </p:cNvSpPr>
          <p:nvPr/>
        </p:nvSpPr>
        <p:spPr bwMode="auto">
          <a:xfrm>
            <a:off x="251520" y="1412776"/>
            <a:ext cx="8712968" cy="4464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en-US" altLang="zh-CN" b="0" dirty="0">
                <a:solidFill>
                  <a:srgbClr val="00B0F0"/>
                </a:solidFill>
                <a:latin typeface="仿宋" panose="02010609060101010101" pitchFamily="49" charset="-122"/>
                <a:ea typeface="仿宋" panose="02010609060101010101" pitchFamily="49" charset="-122"/>
              </a:rPr>
              <a:t>  4</a:t>
            </a:r>
            <a:r>
              <a:rPr lang="en-US" altLang="zh-CN" dirty="0">
                <a:solidFill>
                  <a:srgbClr val="00B0F0"/>
                </a:solidFill>
                <a:latin typeface="仿宋" panose="02010609060101010101" pitchFamily="49" charset="-122"/>
                <a:ea typeface="仿宋" panose="02010609060101010101" pitchFamily="49" charset="-122"/>
              </a:rPr>
              <a:t>. </a:t>
            </a:r>
            <a:r>
              <a:rPr lang="zh-CN" altLang="en-US" dirty="0">
                <a:solidFill>
                  <a:srgbClr val="00B0F0"/>
                </a:solidFill>
                <a:latin typeface="仿宋" panose="02010609060101010101" pitchFamily="49" charset="-122"/>
                <a:ea typeface="仿宋" panose="02010609060101010101" pitchFamily="49" charset="-122"/>
              </a:rPr>
              <a:t>新型网络形态</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00000"/>
              </a:lnSpc>
              <a:buFont typeface="Wingdings" panose="05000000000000000000" pitchFamily="2" charset="2"/>
              <a:buNone/>
              <a:defRPr/>
            </a:pPr>
            <a:r>
              <a:rPr lang="en-US" altLang="zh-CN" sz="1600" b="0" dirty="0"/>
              <a:t>  </a:t>
            </a:r>
            <a:r>
              <a:rPr lang="en-US" altLang="zh-CN" sz="1600" b="0" dirty="0">
                <a:solidFill>
                  <a:schemeClr val="tx2"/>
                </a:solidFill>
              </a:rPr>
              <a:t>3</a:t>
            </a:r>
            <a:r>
              <a:rPr lang="zh-CN" altLang="en-US" sz="1600" dirty="0">
                <a:solidFill>
                  <a:schemeClr val="tx2"/>
                </a:solidFill>
              </a:rPr>
              <a:t>、数据中心网络（</a:t>
            </a:r>
            <a:r>
              <a:rPr lang="en-US" altLang="zh-CN" sz="1600" dirty="0">
                <a:solidFill>
                  <a:schemeClr val="tx2"/>
                </a:solidFill>
              </a:rPr>
              <a:t>Data Center Network</a:t>
            </a:r>
            <a:r>
              <a:rPr lang="zh-CN" altLang="en-US" sz="1600" dirty="0">
                <a:solidFill>
                  <a:schemeClr val="tx2"/>
                </a:solidFill>
              </a:rPr>
              <a:t>）</a:t>
            </a:r>
          </a:p>
          <a:p>
            <a:pPr indent="0" eaLnBrk="1" hangingPunct="1">
              <a:lnSpc>
                <a:spcPct val="100000"/>
              </a:lnSpc>
              <a:buNone/>
              <a:defRPr/>
            </a:pPr>
            <a:r>
              <a:rPr lang="zh-CN" altLang="en-US" sz="1600" dirty="0">
                <a:solidFill>
                  <a:srgbClr val="0070C0"/>
                </a:solidFill>
              </a:rPr>
              <a:t>数据中心的基础设施。特点：服务器数据多，即插即用；应用规模大，具有一定的容错能力；虚拟化，做到无缝迁移。</a:t>
            </a:r>
            <a:endParaRPr lang="zh-CN" altLang="zh-CN" sz="1600" b="0" dirty="0">
              <a:solidFill>
                <a:schemeClr val="tx1"/>
              </a:solidFill>
            </a:endParaRPr>
          </a:p>
        </p:txBody>
      </p:sp>
      <p:sp>
        <p:nvSpPr>
          <p:cNvPr id="13315" name="Rectangle 2">
            <a:extLst>
              <a:ext uri="{FF2B5EF4-FFF2-40B4-BE49-F238E27FC236}">
                <a16:creationId xmlns:a16="http://schemas.microsoft.com/office/drawing/2014/main" id="{46D5F3EA-DB1C-4194-A2E8-811C8D2F48FF}"/>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6" name="Rectangle 4">
            <a:extLst>
              <a:ext uri="{FF2B5EF4-FFF2-40B4-BE49-F238E27FC236}">
                <a16:creationId xmlns:a16="http://schemas.microsoft.com/office/drawing/2014/main" id="{317F0558-2575-49DD-9D47-59287A80B818}"/>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7" name="Rectangle 4">
            <a:extLst>
              <a:ext uri="{FF2B5EF4-FFF2-40B4-BE49-F238E27FC236}">
                <a16:creationId xmlns:a16="http://schemas.microsoft.com/office/drawing/2014/main" id="{E96D7C3D-F73A-4E1B-8432-CA5FF64791CC}"/>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6" name="内容占位符 4">
            <a:extLst>
              <a:ext uri="{FF2B5EF4-FFF2-40B4-BE49-F238E27FC236}">
                <a16:creationId xmlns:a16="http://schemas.microsoft.com/office/drawing/2014/main" id="{82E2A12B-BB9A-4334-AA96-2C1A6E958A1B}"/>
              </a:ext>
            </a:extLst>
          </p:cNvPr>
          <p:cNvSpPr txBox="1">
            <a:spLocks/>
          </p:cNvSpPr>
          <p:nvPr/>
        </p:nvSpPr>
        <p:spPr bwMode="auto">
          <a:xfrm>
            <a:off x="1042988" y="765175"/>
            <a:ext cx="7850187" cy="503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p:txBody>
      </p:sp>
      <p:graphicFrame>
        <p:nvGraphicFramePr>
          <p:cNvPr id="9" name="对象 3">
            <a:extLst>
              <a:ext uri="{FF2B5EF4-FFF2-40B4-BE49-F238E27FC236}">
                <a16:creationId xmlns:a16="http://schemas.microsoft.com/office/drawing/2014/main" id="{AF2A0E7F-7C21-4BC4-BCD0-D0BE40177691}"/>
              </a:ext>
            </a:extLst>
          </p:cNvPr>
          <p:cNvGraphicFramePr>
            <a:graphicFrameLocks noChangeAspect="1"/>
          </p:cNvGraphicFramePr>
          <p:nvPr/>
        </p:nvGraphicFramePr>
        <p:xfrm>
          <a:off x="1042988" y="3284538"/>
          <a:ext cx="7218362" cy="3097212"/>
        </p:xfrm>
        <a:graphic>
          <a:graphicData uri="http://schemas.openxmlformats.org/presentationml/2006/ole">
            <mc:AlternateContent xmlns:mc="http://schemas.openxmlformats.org/markup-compatibility/2006">
              <mc:Choice xmlns:v="urn:schemas-microsoft-com:vml" Requires="v">
                <p:oleObj spid="_x0000_s9219" name="Visio" r:id="rId4" imgW="5575300" imgH="2387600" progId="Visio.Drawing.11">
                  <p:embed/>
                </p:oleObj>
              </mc:Choice>
              <mc:Fallback>
                <p:oleObj name="Visio" r:id="rId4" imgW="5575300" imgH="2387600" progId="Visio.Drawing.11">
                  <p:embed/>
                  <p:pic>
                    <p:nvPicPr>
                      <p:cNvPr id="20488" name="对象 3">
                        <a:extLst>
                          <a:ext uri="{FF2B5EF4-FFF2-40B4-BE49-F238E27FC236}">
                            <a16:creationId xmlns:a16="http://schemas.microsoft.com/office/drawing/2014/main" id="{2BBB2B76-F147-4EE6-87EA-5D2EA9241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284538"/>
                        <a:ext cx="721836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55765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F27C501C-5EDE-4E81-AB5C-2DF61941F969}"/>
              </a:ext>
            </a:extLst>
          </p:cNvPr>
          <p:cNvSpPr txBox="1">
            <a:spLocks/>
          </p:cNvSpPr>
          <p:nvPr/>
        </p:nvSpPr>
        <p:spPr bwMode="auto">
          <a:xfrm>
            <a:off x="251520" y="1412776"/>
            <a:ext cx="8712968" cy="4464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en-US" altLang="zh-CN" b="0" dirty="0">
                <a:solidFill>
                  <a:srgbClr val="00B0F0"/>
                </a:solidFill>
                <a:latin typeface="仿宋" panose="02010609060101010101" pitchFamily="49" charset="-122"/>
                <a:ea typeface="仿宋" panose="02010609060101010101" pitchFamily="49" charset="-122"/>
              </a:rPr>
              <a:t>  4</a:t>
            </a:r>
            <a:r>
              <a:rPr lang="en-US" altLang="zh-CN" dirty="0">
                <a:solidFill>
                  <a:srgbClr val="00B0F0"/>
                </a:solidFill>
                <a:latin typeface="仿宋" panose="02010609060101010101" pitchFamily="49" charset="-122"/>
                <a:ea typeface="仿宋" panose="02010609060101010101" pitchFamily="49" charset="-122"/>
              </a:rPr>
              <a:t>. </a:t>
            </a:r>
            <a:r>
              <a:rPr lang="zh-CN" altLang="en-US" dirty="0">
                <a:solidFill>
                  <a:srgbClr val="00B0F0"/>
                </a:solidFill>
                <a:latin typeface="仿宋" panose="02010609060101010101" pitchFamily="49" charset="-122"/>
                <a:ea typeface="仿宋" panose="02010609060101010101" pitchFamily="49" charset="-122"/>
              </a:rPr>
              <a:t>新型网络形态</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00000"/>
              </a:lnSpc>
              <a:buFont typeface="Wingdings" panose="05000000000000000000" pitchFamily="2" charset="2"/>
              <a:buNone/>
              <a:defRPr/>
            </a:pPr>
            <a:r>
              <a:rPr lang="en-US" altLang="zh-CN" sz="1600" b="0" dirty="0"/>
              <a:t>  </a:t>
            </a:r>
            <a:r>
              <a:rPr lang="en-US" altLang="zh-CN" sz="1600" b="0" dirty="0">
                <a:solidFill>
                  <a:schemeClr val="tx2"/>
                </a:solidFill>
              </a:rPr>
              <a:t>4</a:t>
            </a:r>
            <a:r>
              <a:rPr lang="zh-CN" altLang="en-US" sz="1600" dirty="0">
                <a:solidFill>
                  <a:schemeClr val="tx2"/>
                </a:solidFill>
              </a:rPr>
              <a:t>、区块链（</a:t>
            </a:r>
            <a:r>
              <a:rPr lang="en-US" altLang="zh-CN" sz="1600" dirty="0">
                <a:solidFill>
                  <a:schemeClr val="tx2"/>
                </a:solidFill>
              </a:rPr>
              <a:t>Block Chain</a:t>
            </a:r>
            <a:r>
              <a:rPr lang="zh-CN" altLang="en-US" sz="1600" dirty="0">
                <a:solidFill>
                  <a:schemeClr val="tx2"/>
                </a:solidFill>
              </a:rPr>
              <a:t>）</a:t>
            </a:r>
          </a:p>
          <a:p>
            <a:pPr indent="0" eaLnBrk="1" hangingPunct="1">
              <a:lnSpc>
                <a:spcPct val="100000"/>
              </a:lnSpc>
              <a:buNone/>
              <a:defRPr/>
            </a:pPr>
            <a:r>
              <a:rPr lang="zh-CN" altLang="en-US" sz="1600" dirty="0">
                <a:solidFill>
                  <a:srgbClr val="0070C0"/>
                </a:solidFill>
              </a:rPr>
              <a:t>用分布式数据库识别、传播和记载信息的智能化对等网络</a:t>
            </a:r>
            <a:r>
              <a:rPr lang="en-US" altLang="zh-CN" sz="1600" dirty="0">
                <a:solidFill>
                  <a:srgbClr val="0070C0"/>
                </a:solidFill>
              </a:rPr>
              <a:t>, </a:t>
            </a:r>
            <a:r>
              <a:rPr lang="zh-CN" altLang="en-US" sz="1600" dirty="0">
                <a:solidFill>
                  <a:srgbClr val="0070C0"/>
                </a:solidFill>
              </a:rPr>
              <a:t>也称为价值互联网。如果互联网技术解决的是通讯问题的话，区块链技术解决的是信任问题。</a:t>
            </a:r>
            <a:endParaRPr lang="zh-CN" altLang="zh-CN" sz="1600" b="0" dirty="0">
              <a:solidFill>
                <a:schemeClr val="tx1"/>
              </a:solidFill>
            </a:endParaRPr>
          </a:p>
        </p:txBody>
      </p:sp>
      <p:sp>
        <p:nvSpPr>
          <p:cNvPr id="13315" name="Rectangle 2">
            <a:extLst>
              <a:ext uri="{FF2B5EF4-FFF2-40B4-BE49-F238E27FC236}">
                <a16:creationId xmlns:a16="http://schemas.microsoft.com/office/drawing/2014/main" id="{46D5F3EA-DB1C-4194-A2E8-811C8D2F48FF}"/>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6" name="Rectangle 4">
            <a:extLst>
              <a:ext uri="{FF2B5EF4-FFF2-40B4-BE49-F238E27FC236}">
                <a16:creationId xmlns:a16="http://schemas.microsoft.com/office/drawing/2014/main" id="{317F0558-2575-49DD-9D47-59287A80B818}"/>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7" name="Rectangle 4">
            <a:extLst>
              <a:ext uri="{FF2B5EF4-FFF2-40B4-BE49-F238E27FC236}">
                <a16:creationId xmlns:a16="http://schemas.microsoft.com/office/drawing/2014/main" id="{E96D7C3D-F73A-4E1B-8432-CA5FF64791CC}"/>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6" name="内容占位符 4">
            <a:extLst>
              <a:ext uri="{FF2B5EF4-FFF2-40B4-BE49-F238E27FC236}">
                <a16:creationId xmlns:a16="http://schemas.microsoft.com/office/drawing/2014/main" id="{82E2A12B-BB9A-4334-AA96-2C1A6E958A1B}"/>
              </a:ext>
            </a:extLst>
          </p:cNvPr>
          <p:cNvSpPr txBox="1">
            <a:spLocks/>
          </p:cNvSpPr>
          <p:nvPr/>
        </p:nvSpPr>
        <p:spPr bwMode="auto">
          <a:xfrm>
            <a:off x="1042988" y="765175"/>
            <a:ext cx="7850187" cy="503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p:txBody>
      </p:sp>
      <p:pic>
        <p:nvPicPr>
          <p:cNvPr id="9" name="图片 8">
            <a:extLst>
              <a:ext uri="{FF2B5EF4-FFF2-40B4-BE49-F238E27FC236}">
                <a16:creationId xmlns:a16="http://schemas.microsoft.com/office/drawing/2014/main" id="{5DDBA8B6-9FFC-4A29-9FA7-00624EF786C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3510" y="3225224"/>
            <a:ext cx="4456980" cy="3642188"/>
          </a:xfrm>
          <a:prstGeom prst="rect">
            <a:avLst/>
          </a:prstGeom>
        </p:spPr>
      </p:pic>
    </p:spTree>
    <p:extLst>
      <p:ext uri="{BB962C8B-B14F-4D97-AF65-F5344CB8AC3E}">
        <p14:creationId xmlns:p14="http://schemas.microsoft.com/office/powerpoint/2010/main" val="1659480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4">
            <a:extLst>
              <a:ext uri="{FF2B5EF4-FFF2-40B4-BE49-F238E27FC236}">
                <a16:creationId xmlns:a16="http://schemas.microsoft.com/office/drawing/2014/main" id="{92C926C6-9AA9-48E4-ABF6-BA862704A6ED}"/>
              </a:ext>
            </a:extLst>
          </p:cNvPr>
          <p:cNvSpPr txBox="1">
            <a:spLocks/>
          </p:cNvSpPr>
          <p:nvPr/>
        </p:nvSpPr>
        <p:spPr bwMode="auto">
          <a:xfrm>
            <a:off x="1008063" y="1557338"/>
            <a:ext cx="33861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a:latin typeface="Times New Roman" panose="02020603050405020304" pitchFamily="18" charset="0"/>
                <a:cs typeface="Times New Roman" panose="02020603050405020304" pitchFamily="18" charset="0"/>
              </a:rPr>
              <a:t>现代网络技术发展三大趋势</a:t>
            </a:r>
            <a:endParaRPr lang="en-US" altLang="zh-CN">
              <a:latin typeface="Times New Roman" panose="02020603050405020304" pitchFamily="18" charset="0"/>
              <a:cs typeface="Times New Roman" panose="02020603050405020304" pitchFamily="18" charset="0"/>
            </a:endParaRPr>
          </a:p>
        </p:txBody>
      </p:sp>
      <p:sp>
        <p:nvSpPr>
          <p:cNvPr id="17411" name="Rectangle 2">
            <a:extLst>
              <a:ext uri="{FF2B5EF4-FFF2-40B4-BE49-F238E27FC236}">
                <a16:creationId xmlns:a16="http://schemas.microsoft.com/office/drawing/2014/main" id="{9B7DE531-8F21-4211-BC74-442F0B2480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2" name="Rectangle 4">
            <a:extLst>
              <a:ext uri="{FF2B5EF4-FFF2-40B4-BE49-F238E27FC236}">
                <a16:creationId xmlns:a16="http://schemas.microsoft.com/office/drawing/2014/main" id="{1B43C54B-DD92-40C1-A64C-7AC705B9DF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3" name="Rectangle 4">
            <a:extLst>
              <a:ext uri="{FF2B5EF4-FFF2-40B4-BE49-F238E27FC236}">
                <a16:creationId xmlns:a16="http://schemas.microsoft.com/office/drawing/2014/main" id="{4A0118D3-6754-4067-9E09-FB3C31F24D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4" name="Rectangle 2">
            <a:extLst>
              <a:ext uri="{FF2B5EF4-FFF2-40B4-BE49-F238E27FC236}">
                <a16:creationId xmlns:a16="http://schemas.microsoft.com/office/drawing/2014/main" id="{CB85698A-A10B-4B72-850E-F00771DEBB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5" name="Rectangle 4">
            <a:extLst>
              <a:ext uri="{FF2B5EF4-FFF2-40B4-BE49-F238E27FC236}">
                <a16:creationId xmlns:a16="http://schemas.microsoft.com/office/drawing/2014/main" id="{CEACA700-2873-4794-8460-A69C059811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6" name="Rectangle 2">
            <a:extLst>
              <a:ext uri="{FF2B5EF4-FFF2-40B4-BE49-F238E27FC236}">
                <a16:creationId xmlns:a16="http://schemas.microsoft.com/office/drawing/2014/main" id="{CD2CF333-1D22-47A6-B715-9E88F6524A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7" name="Rectangle 4">
            <a:extLst>
              <a:ext uri="{FF2B5EF4-FFF2-40B4-BE49-F238E27FC236}">
                <a16:creationId xmlns:a16="http://schemas.microsoft.com/office/drawing/2014/main" id="{6836EC6A-58FA-429A-84B6-29F875A24F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8" name="Rectangle 4">
            <a:extLst>
              <a:ext uri="{FF2B5EF4-FFF2-40B4-BE49-F238E27FC236}">
                <a16:creationId xmlns:a16="http://schemas.microsoft.com/office/drawing/2014/main" id="{9EE8D11C-91A0-4408-9718-D824F981854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9" name="Rectangle 2">
            <a:extLst>
              <a:ext uri="{FF2B5EF4-FFF2-40B4-BE49-F238E27FC236}">
                <a16:creationId xmlns:a16="http://schemas.microsoft.com/office/drawing/2014/main" id="{203157D8-13A8-45E4-80EC-EE3B0469B6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2" name="内容占位符 4">
            <a:extLst>
              <a:ext uri="{FF2B5EF4-FFF2-40B4-BE49-F238E27FC236}">
                <a16:creationId xmlns:a16="http://schemas.microsoft.com/office/drawing/2014/main" id="{306310F0-0C20-4A72-B46B-D2091169CB08}"/>
              </a:ext>
            </a:extLst>
          </p:cNvPr>
          <p:cNvSpPr txBox="1">
            <a:spLocks/>
          </p:cNvSpPr>
          <p:nvPr/>
        </p:nvSpPr>
        <p:spPr bwMode="auto">
          <a:xfrm>
            <a:off x="755650" y="765175"/>
            <a:ext cx="46799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2000" kern="0" dirty="0">
                <a:solidFill>
                  <a:srgbClr val="215978"/>
                </a:solidFill>
              </a:rPr>
              <a:t>    二、</a:t>
            </a:r>
            <a:r>
              <a:rPr lang="zh-CN" altLang="zh-CN" sz="2000" dirty="0"/>
              <a:t>网络</a:t>
            </a:r>
            <a:r>
              <a:rPr lang="zh-CN" altLang="en-US" sz="2000" dirty="0"/>
              <a:t>技术演变和发展趋势</a:t>
            </a:r>
            <a:endParaRPr lang="zh-CN" altLang="zh-CN" sz="2000" dirty="0"/>
          </a:p>
          <a:p>
            <a:pPr eaLnBrk="1" hangingPunct="1">
              <a:lnSpc>
                <a:spcPct val="150000"/>
              </a:lnSpc>
              <a:buFont typeface="Wingdings" panose="05000000000000000000" pitchFamily="2" charset="2"/>
              <a:buNone/>
              <a:defRPr/>
            </a:pPr>
            <a:endParaRPr lang="en-US" altLang="zh-CN" sz="2000" kern="0" dirty="0">
              <a:solidFill>
                <a:srgbClr val="00B0F0"/>
              </a:solidFill>
            </a:endParaRPr>
          </a:p>
        </p:txBody>
      </p:sp>
      <p:pic>
        <p:nvPicPr>
          <p:cNvPr id="17421" name="图片 12">
            <a:extLst>
              <a:ext uri="{FF2B5EF4-FFF2-40B4-BE49-F238E27FC236}">
                <a16:creationId xmlns:a16="http://schemas.microsoft.com/office/drawing/2014/main" id="{1832440A-A3C8-4D9D-BAB2-2E41317FA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349501"/>
            <a:ext cx="3889375"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93C0EEF-04B8-41D8-A38B-B9BA9215BE38}"/>
              </a:ext>
            </a:extLst>
          </p:cNvPr>
          <p:cNvPicPr>
            <a:picLocks noChangeAspect="1"/>
          </p:cNvPicPr>
          <p:nvPr/>
        </p:nvPicPr>
        <p:blipFill>
          <a:blip r:embed="rId4"/>
          <a:stretch>
            <a:fillRect/>
          </a:stretch>
        </p:blipFill>
        <p:spPr>
          <a:xfrm>
            <a:off x="5724128" y="1557338"/>
            <a:ext cx="1912249" cy="1132321"/>
          </a:xfrm>
          <a:prstGeom prst="rect">
            <a:avLst/>
          </a:prstGeom>
        </p:spPr>
      </p:pic>
      <p:pic>
        <p:nvPicPr>
          <p:cNvPr id="3" name="图片 2">
            <a:extLst>
              <a:ext uri="{FF2B5EF4-FFF2-40B4-BE49-F238E27FC236}">
                <a16:creationId xmlns:a16="http://schemas.microsoft.com/office/drawing/2014/main" id="{FB851FD6-A3F7-4FF9-9F50-688265C7A4AB}"/>
              </a:ext>
            </a:extLst>
          </p:cNvPr>
          <p:cNvPicPr>
            <a:picLocks noChangeAspect="1"/>
          </p:cNvPicPr>
          <p:nvPr/>
        </p:nvPicPr>
        <p:blipFill>
          <a:blip r:embed="rId5"/>
          <a:stretch>
            <a:fillRect/>
          </a:stretch>
        </p:blipFill>
        <p:spPr>
          <a:xfrm>
            <a:off x="5724128" y="2833278"/>
            <a:ext cx="1933002" cy="1440160"/>
          </a:xfrm>
          <a:prstGeom prst="rect">
            <a:avLst/>
          </a:prstGeom>
        </p:spPr>
      </p:pic>
      <p:pic>
        <p:nvPicPr>
          <p:cNvPr id="4" name="图片 3">
            <a:extLst>
              <a:ext uri="{FF2B5EF4-FFF2-40B4-BE49-F238E27FC236}">
                <a16:creationId xmlns:a16="http://schemas.microsoft.com/office/drawing/2014/main" id="{B085D94C-1D3A-4CB5-A3C4-465F812EB58F}"/>
              </a:ext>
            </a:extLst>
          </p:cNvPr>
          <p:cNvPicPr>
            <a:picLocks noChangeAspect="1"/>
          </p:cNvPicPr>
          <p:nvPr/>
        </p:nvPicPr>
        <p:blipFill>
          <a:blip r:embed="rId6"/>
          <a:stretch>
            <a:fillRect/>
          </a:stretch>
        </p:blipFill>
        <p:spPr>
          <a:xfrm flipH="1">
            <a:off x="5724127" y="4417057"/>
            <a:ext cx="1981885" cy="1172177"/>
          </a:xfrm>
          <a:prstGeom prst="rect">
            <a:avLst/>
          </a:prstGeom>
        </p:spPr>
      </p:pic>
    </p:spTree>
    <p:extLst>
      <p:ext uri="{BB962C8B-B14F-4D97-AF65-F5344CB8AC3E}">
        <p14:creationId xmlns:p14="http://schemas.microsoft.com/office/powerpoint/2010/main" val="2293246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9B7DE531-8F21-4211-BC74-442F0B24808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2" name="Rectangle 4">
            <a:extLst>
              <a:ext uri="{FF2B5EF4-FFF2-40B4-BE49-F238E27FC236}">
                <a16:creationId xmlns:a16="http://schemas.microsoft.com/office/drawing/2014/main" id="{1B43C54B-DD92-40C1-A64C-7AC705B9DFF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3" name="Rectangle 4">
            <a:extLst>
              <a:ext uri="{FF2B5EF4-FFF2-40B4-BE49-F238E27FC236}">
                <a16:creationId xmlns:a16="http://schemas.microsoft.com/office/drawing/2014/main" id="{4A0118D3-6754-4067-9E09-FB3C31F24D6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4" name="Rectangle 2">
            <a:extLst>
              <a:ext uri="{FF2B5EF4-FFF2-40B4-BE49-F238E27FC236}">
                <a16:creationId xmlns:a16="http://schemas.microsoft.com/office/drawing/2014/main" id="{CB85698A-A10B-4B72-850E-F00771DEBB4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5" name="Rectangle 4">
            <a:extLst>
              <a:ext uri="{FF2B5EF4-FFF2-40B4-BE49-F238E27FC236}">
                <a16:creationId xmlns:a16="http://schemas.microsoft.com/office/drawing/2014/main" id="{CEACA700-2873-4794-8460-A69C0598114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6" name="Rectangle 2">
            <a:extLst>
              <a:ext uri="{FF2B5EF4-FFF2-40B4-BE49-F238E27FC236}">
                <a16:creationId xmlns:a16="http://schemas.microsoft.com/office/drawing/2014/main" id="{CD2CF333-1D22-47A6-B715-9E88F6524A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7" name="Rectangle 4">
            <a:extLst>
              <a:ext uri="{FF2B5EF4-FFF2-40B4-BE49-F238E27FC236}">
                <a16:creationId xmlns:a16="http://schemas.microsoft.com/office/drawing/2014/main" id="{6836EC6A-58FA-429A-84B6-29F875A24F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8" name="Rectangle 4">
            <a:extLst>
              <a:ext uri="{FF2B5EF4-FFF2-40B4-BE49-F238E27FC236}">
                <a16:creationId xmlns:a16="http://schemas.microsoft.com/office/drawing/2014/main" id="{9EE8D11C-91A0-4408-9718-D824F981854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7419" name="Rectangle 2">
            <a:extLst>
              <a:ext uri="{FF2B5EF4-FFF2-40B4-BE49-F238E27FC236}">
                <a16:creationId xmlns:a16="http://schemas.microsoft.com/office/drawing/2014/main" id="{203157D8-13A8-45E4-80EC-EE3B0469B6C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2" name="内容占位符 4">
            <a:extLst>
              <a:ext uri="{FF2B5EF4-FFF2-40B4-BE49-F238E27FC236}">
                <a16:creationId xmlns:a16="http://schemas.microsoft.com/office/drawing/2014/main" id="{306310F0-0C20-4A72-B46B-D2091169CB08}"/>
              </a:ext>
            </a:extLst>
          </p:cNvPr>
          <p:cNvSpPr txBox="1">
            <a:spLocks/>
          </p:cNvSpPr>
          <p:nvPr/>
        </p:nvSpPr>
        <p:spPr bwMode="auto">
          <a:xfrm>
            <a:off x="755650" y="765175"/>
            <a:ext cx="46799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2000" kern="0" dirty="0">
                <a:solidFill>
                  <a:srgbClr val="215978"/>
                </a:solidFill>
              </a:rPr>
              <a:t>    二、</a:t>
            </a:r>
            <a:r>
              <a:rPr lang="zh-CN" altLang="zh-CN" sz="2000" dirty="0"/>
              <a:t>网络</a:t>
            </a:r>
            <a:r>
              <a:rPr lang="zh-CN" altLang="en-US" sz="2000" dirty="0"/>
              <a:t>技术演变和发展趋势</a:t>
            </a:r>
            <a:endParaRPr lang="zh-CN" altLang="zh-CN" sz="2000" dirty="0"/>
          </a:p>
          <a:p>
            <a:pPr eaLnBrk="1" hangingPunct="1">
              <a:lnSpc>
                <a:spcPct val="150000"/>
              </a:lnSpc>
              <a:buFont typeface="Wingdings" panose="05000000000000000000" pitchFamily="2" charset="2"/>
              <a:buNone/>
              <a:defRPr/>
            </a:pPr>
            <a:endParaRPr lang="en-US" altLang="zh-CN" sz="2000" kern="0" dirty="0">
              <a:solidFill>
                <a:srgbClr val="00B0F0"/>
              </a:solidFill>
            </a:endParaRPr>
          </a:p>
        </p:txBody>
      </p:sp>
      <p:sp>
        <p:nvSpPr>
          <p:cNvPr id="18" name="内容占位符 4">
            <a:extLst>
              <a:ext uri="{FF2B5EF4-FFF2-40B4-BE49-F238E27FC236}">
                <a16:creationId xmlns:a16="http://schemas.microsoft.com/office/drawing/2014/main" id="{B53F5C49-D29D-4942-B0A4-CEC3A09978E7}"/>
              </a:ext>
            </a:extLst>
          </p:cNvPr>
          <p:cNvSpPr txBox="1">
            <a:spLocks/>
          </p:cNvSpPr>
          <p:nvPr/>
        </p:nvSpPr>
        <p:spPr bwMode="auto">
          <a:xfrm>
            <a:off x="250825" y="1196975"/>
            <a:ext cx="8435975" cy="647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eaLnBrk="1" hangingPunct="1">
              <a:lnSpc>
                <a:spcPct val="150000"/>
              </a:lnSpc>
              <a:buFont typeface="Wingdings 2" panose="05020102010507070707" pitchFamily="18" charset="2"/>
              <a:buNone/>
            </a:pPr>
            <a:r>
              <a:rPr lang="en-US" altLang="zh-CN" sz="2400" b="0" dirty="0">
                <a:solidFill>
                  <a:srgbClr val="00B0F0"/>
                </a:solidFill>
                <a:ea typeface="宋体" panose="02010600030101010101" pitchFamily="2" charset="-122"/>
              </a:rPr>
              <a:t> </a:t>
            </a:r>
            <a:r>
              <a:rPr lang="en-US" altLang="zh-CN" sz="2400" b="0" dirty="0">
                <a:solidFill>
                  <a:srgbClr val="00B0F0"/>
                </a:solidFill>
                <a:ea typeface="宋体" panose="02010600030101010101" pitchFamily="2" charset="-122"/>
                <a:hlinkClick r:id="rId3"/>
              </a:rPr>
              <a:t>IBM2018</a:t>
            </a:r>
            <a:r>
              <a:rPr lang="zh-CN" altLang="en-US" sz="2400" b="0" dirty="0">
                <a:solidFill>
                  <a:srgbClr val="00B0F0"/>
                </a:solidFill>
                <a:ea typeface="宋体" panose="02010600030101010101" pitchFamily="2" charset="-122"/>
                <a:hlinkClick r:id="rId3"/>
              </a:rPr>
              <a:t>年对网络技术发展的预测</a:t>
            </a:r>
            <a:endParaRPr lang="en-US" altLang="zh-CN" sz="2400" b="0" dirty="0">
              <a:solidFill>
                <a:srgbClr val="00B0F0"/>
              </a:solidFill>
              <a:ea typeface="宋体" panose="02010600030101010101" pitchFamily="2" charset="-122"/>
            </a:endParaRPr>
          </a:p>
          <a:p>
            <a:pPr eaLnBrk="1" hangingPunct="1">
              <a:buFont typeface="Wingdings 2" panose="05020102010507070707" pitchFamily="18" charset="2"/>
              <a:buNone/>
            </a:pPr>
            <a:endParaRPr lang="en-US" altLang="zh-CN" b="0" dirty="0">
              <a:ea typeface="宋体" panose="02010600030101010101" pitchFamily="2" charset="-122"/>
            </a:endParaRPr>
          </a:p>
        </p:txBody>
      </p:sp>
      <p:sp>
        <p:nvSpPr>
          <p:cNvPr id="19" name="Rectangle 2">
            <a:extLst>
              <a:ext uri="{FF2B5EF4-FFF2-40B4-BE49-F238E27FC236}">
                <a16:creationId xmlns:a16="http://schemas.microsoft.com/office/drawing/2014/main" id="{B4207E83-8B32-42DF-B203-08B98CEFC47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0" name="Rectangle 4">
            <a:extLst>
              <a:ext uri="{FF2B5EF4-FFF2-40B4-BE49-F238E27FC236}">
                <a16:creationId xmlns:a16="http://schemas.microsoft.com/office/drawing/2014/main" id="{761DFD52-4F80-4868-9C94-85E354E79CC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1" name="Rectangle 4">
            <a:extLst>
              <a:ext uri="{FF2B5EF4-FFF2-40B4-BE49-F238E27FC236}">
                <a16:creationId xmlns:a16="http://schemas.microsoft.com/office/drawing/2014/main" id="{D7544D4F-2F55-4844-8C3F-A9E4B592BD5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2" name="矩形 21">
            <a:extLst>
              <a:ext uri="{FF2B5EF4-FFF2-40B4-BE49-F238E27FC236}">
                <a16:creationId xmlns:a16="http://schemas.microsoft.com/office/drawing/2014/main" id="{C7A9F3C2-F9D5-4262-8EFA-68C7B52B6D9E}"/>
              </a:ext>
            </a:extLst>
          </p:cNvPr>
          <p:cNvSpPr/>
          <p:nvPr/>
        </p:nvSpPr>
        <p:spPr>
          <a:xfrm>
            <a:off x="5705204" y="3865580"/>
            <a:ext cx="3002745" cy="369332"/>
          </a:xfrm>
          <a:prstGeom prst="rect">
            <a:avLst/>
          </a:prstGeom>
        </p:spPr>
        <p:txBody>
          <a:bodyPr wrap="none">
            <a:spAutoFit/>
          </a:bodyPr>
          <a:lstStyle/>
          <a:p>
            <a:r>
              <a:rPr lang="zh-CN" altLang="en-US" b="1" dirty="0">
                <a:solidFill>
                  <a:srgbClr val="333333"/>
                </a:solidFill>
                <a:latin typeface="Microsoft Yahei" panose="020B0503020204020204" pitchFamily="34" charset="-122"/>
                <a:ea typeface="Microsoft Yahei" panose="020B0503020204020204" pitchFamily="34" charset="-122"/>
              </a:rPr>
              <a:t>更多的</a:t>
            </a:r>
            <a:r>
              <a:rPr lang="en-US" altLang="zh-CN" b="1" dirty="0">
                <a:solidFill>
                  <a:srgbClr val="333333"/>
                </a:solidFill>
                <a:latin typeface="Microsoft Yahei" panose="020B0503020204020204" pitchFamily="34" charset="-122"/>
                <a:ea typeface="Microsoft Yahei" panose="020B0503020204020204" pitchFamily="34" charset="-122"/>
              </a:rPr>
              <a:t>CPU</a:t>
            </a:r>
            <a:r>
              <a:rPr lang="zh-CN" altLang="en-US" b="1" dirty="0">
                <a:solidFill>
                  <a:srgbClr val="333333"/>
                </a:solidFill>
                <a:latin typeface="Microsoft Yahei" panose="020B0503020204020204" pitchFamily="34" charset="-122"/>
                <a:ea typeface="Microsoft Yahei" panose="020B0503020204020204" pitchFamily="34" charset="-122"/>
              </a:rPr>
              <a:t>将耗费在边缘侧</a:t>
            </a:r>
            <a:endParaRPr lang="zh-CN" altLang="en-US" dirty="0"/>
          </a:p>
        </p:txBody>
      </p:sp>
      <p:sp>
        <p:nvSpPr>
          <p:cNvPr id="23" name="矩形 22">
            <a:extLst>
              <a:ext uri="{FF2B5EF4-FFF2-40B4-BE49-F238E27FC236}">
                <a16:creationId xmlns:a16="http://schemas.microsoft.com/office/drawing/2014/main" id="{C99A4AFC-E7A5-40BF-8800-BB69E3BE1DEA}"/>
              </a:ext>
            </a:extLst>
          </p:cNvPr>
          <p:cNvSpPr/>
          <p:nvPr/>
        </p:nvSpPr>
        <p:spPr>
          <a:xfrm>
            <a:off x="670710" y="3865580"/>
            <a:ext cx="4570482" cy="369332"/>
          </a:xfrm>
          <a:prstGeom prst="rect">
            <a:avLst/>
          </a:prstGeom>
        </p:spPr>
        <p:txBody>
          <a:bodyPr wrap="none">
            <a:spAutoFit/>
          </a:bodyPr>
          <a:lstStyle/>
          <a:p>
            <a:r>
              <a:rPr lang="zh-CN" altLang="en-US" b="1" dirty="0">
                <a:solidFill>
                  <a:srgbClr val="333333"/>
                </a:solidFill>
                <a:latin typeface="Microsoft Yahei" panose="020B0503020204020204" pitchFamily="34" charset="-122"/>
                <a:ea typeface="Microsoft Yahei" panose="020B0503020204020204" pitchFamily="34" charset="-122"/>
              </a:rPr>
              <a:t>人工智能将使物联网更智能、更高效的工作</a:t>
            </a:r>
            <a:endParaRPr lang="zh-CN" altLang="en-US" dirty="0"/>
          </a:p>
        </p:txBody>
      </p:sp>
      <p:sp>
        <p:nvSpPr>
          <p:cNvPr id="24" name="矩形 23">
            <a:extLst>
              <a:ext uri="{FF2B5EF4-FFF2-40B4-BE49-F238E27FC236}">
                <a16:creationId xmlns:a16="http://schemas.microsoft.com/office/drawing/2014/main" id="{B0903574-52A4-4515-A7D3-BFAE6970E106}"/>
              </a:ext>
            </a:extLst>
          </p:cNvPr>
          <p:cNvSpPr/>
          <p:nvPr/>
        </p:nvSpPr>
        <p:spPr>
          <a:xfrm>
            <a:off x="630575" y="6444044"/>
            <a:ext cx="4570482" cy="369332"/>
          </a:xfrm>
          <a:prstGeom prst="rect">
            <a:avLst/>
          </a:prstGeom>
        </p:spPr>
        <p:txBody>
          <a:bodyPr wrap="none">
            <a:spAutoFit/>
          </a:bodyPr>
          <a:lstStyle/>
          <a:p>
            <a:r>
              <a:rPr lang="zh-CN" altLang="en-US" b="1" dirty="0">
                <a:solidFill>
                  <a:srgbClr val="333333"/>
                </a:solidFill>
                <a:latin typeface="Microsoft Yahei" panose="020B0503020204020204" pitchFamily="34" charset="-122"/>
                <a:ea typeface="Microsoft Yahei" panose="020B0503020204020204" pitchFamily="34" charset="-122"/>
              </a:rPr>
              <a:t>区块链为物联网交易增加了不变性和完整性</a:t>
            </a:r>
            <a:endParaRPr lang="zh-CN" altLang="en-US" dirty="0"/>
          </a:p>
        </p:txBody>
      </p:sp>
      <p:sp>
        <p:nvSpPr>
          <p:cNvPr id="25" name="矩形 24">
            <a:extLst>
              <a:ext uri="{FF2B5EF4-FFF2-40B4-BE49-F238E27FC236}">
                <a16:creationId xmlns:a16="http://schemas.microsoft.com/office/drawing/2014/main" id="{7CA6F776-4BDE-4352-8AE3-230B567B4393}"/>
              </a:ext>
            </a:extLst>
          </p:cNvPr>
          <p:cNvSpPr/>
          <p:nvPr/>
        </p:nvSpPr>
        <p:spPr>
          <a:xfrm>
            <a:off x="5361806" y="6420772"/>
            <a:ext cx="3647152" cy="369332"/>
          </a:xfrm>
          <a:prstGeom prst="rect">
            <a:avLst/>
          </a:prstGeom>
        </p:spPr>
        <p:txBody>
          <a:bodyPr wrap="none">
            <a:spAutoFit/>
          </a:bodyPr>
          <a:lstStyle/>
          <a:p>
            <a:r>
              <a:rPr lang="zh-CN" altLang="en-US" b="1" dirty="0">
                <a:solidFill>
                  <a:srgbClr val="333333"/>
                </a:solidFill>
                <a:latin typeface="Microsoft Yahei" panose="020B0503020204020204" pitchFamily="34" charset="-122"/>
                <a:ea typeface="Microsoft Yahei" panose="020B0503020204020204" pitchFamily="34" charset="-122"/>
              </a:rPr>
              <a:t>物联网在制造业和工业大规模增长</a:t>
            </a:r>
            <a:endParaRPr lang="zh-CN" altLang="en-US" dirty="0"/>
          </a:p>
        </p:txBody>
      </p:sp>
      <p:pic>
        <p:nvPicPr>
          <p:cNvPr id="26" name="图片 25">
            <a:extLst>
              <a:ext uri="{FF2B5EF4-FFF2-40B4-BE49-F238E27FC236}">
                <a16:creationId xmlns:a16="http://schemas.microsoft.com/office/drawing/2014/main" id="{23919BE9-9D4B-4D76-A5B8-D34D92AC4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817" y="1868602"/>
            <a:ext cx="3168352" cy="1831418"/>
          </a:xfrm>
          <a:prstGeom prst="rect">
            <a:avLst/>
          </a:prstGeom>
        </p:spPr>
      </p:pic>
      <p:pic>
        <p:nvPicPr>
          <p:cNvPr id="27" name="图片 26">
            <a:extLst>
              <a:ext uri="{FF2B5EF4-FFF2-40B4-BE49-F238E27FC236}">
                <a16:creationId xmlns:a16="http://schemas.microsoft.com/office/drawing/2014/main" id="{055BBC77-7FAD-44A1-8CBD-314F82DCF63B}"/>
              </a:ext>
            </a:extLst>
          </p:cNvPr>
          <p:cNvPicPr>
            <a:picLocks noChangeAspect="1"/>
          </p:cNvPicPr>
          <p:nvPr/>
        </p:nvPicPr>
        <p:blipFill>
          <a:blip r:embed="rId5"/>
          <a:stretch>
            <a:fillRect/>
          </a:stretch>
        </p:blipFill>
        <p:spPr>
          <a:xfrm>
            <a:off x="5662578" y="2015837"/>
            <a:ext cx="3002745" cy="1683694"/>
          </a:xfrm>
          <a:prstGeom prst="rect">
            <a:avLst/>
          </a:prstGeom>
        </p:spPr>
      </p:pic>
      <p:pic>
        <p:nvPicPr>
          <p:cNvPr id="28" name="图片 27">
            <a:extLst>
              <a:ext uri="{FF2B5EF4-FFF2-40B4-BE49-F238E27FC236}">
                <a16:creationId xmlns:a16="http://schemas.microsoft.com/office/drawing/2014/main" id="{20D279B6-7476-4C07-905B-94151751BE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4202" y="4429022"/>
            <a:ext cx="2823497" cy="1952306"/>
          </a:xfrm>
          <a:prstGeom prst="rect">
            <a:avLst/>
          </a:prstGeom>
        </p:spPr>
      </p:pic>
      <p:pic>
        <p:nvPicPr>
          <p:cNvPr id="29" name="图片 28">
            <a:extLst>
              <a:ext uri="{FF2B5EF4-FFF2-40B4-BE49-F238E27FC236}">
                <a16:creationId xmlns:a16="http://schemas.microsoft.com/office/drawing/2014/main" id="{A2076033-B052-43E4-85B3-9447C70BE1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2160" y="4411521"/>
            <a:ext cx="2348311" cy="19523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894AB04D-7037-4A3A-B161-27584E64E844}"/>
              </a:ext>
            </a:extLst>
          </p:cNvPr>
          <p:cNvSpPr txBox="1">
            <a:spLocks/>
          </p:cNvSpPr>
          <p:nvPr/>
        </p:nvSpPr>
        <p:spPr bwMode="auto">
          <a:xfrm>
            <a:off x="395288" y="836171"/>
            <a:ext cx="8435975" cy="20887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00000"/>
              </a:lnSpc>
              <a:buFont typeface="Calibri" panose="020F0502020204030204" pitchFamily="34" charset="0"/>
              <a:buNone/>
              <a:defRPr/>
            </a:pPr>
            <a:r>
              <a:rPr lang="zh-CN" altLang="en-US" sz="2400" b="0" dirty="0">
                <a:solidFill>
                  <a:schemeClr val="tx2"/>
                </a:solidFill>
              </a:rPr>
              <a:t>      </a:t>
            </a:r>
            <a:r>
              <a:rPr lang="zh-CN" altLang="en-US" sz="2400" dirty="0">
                <a:solidFill>
                  <a:schemeClr val="tx2"/>
                </a:solidFill>
              </a:rPr>
              <a:t>三</a:t>
            </a:r>
            <a:r>
              <a:rPr lang="zh-CN" altLang="en-US" dirty="0">
                <a:solidFill>
                  <a:schemeClr val="tx2"/>
                </a:solidFill>
              </a:rPr>
              <a:t>、</a:t>
            </a:r>
            <a:r>
              <a:rPr lang="zh-CN" altLang="zh-CN" dirty="0">
                <a:solidFill>
                  <a:schemeClr val="tx2"/>
                </a:solidFill>
              </a:rPr>
              <a:t>计算机网络的定义</a:t>
            </a:r>
            <a:r>
              <a:rPr lang="zh-CN" altLang="en-US" dirty="0">
                <a:solidFill>
                  <a:schemeClr val="tx2"/>
                </a:solidFill>
              </a:rPr>
              <a:t>、分类、特点</a:t>
            </a:r>
            <a:endParaRPr lang="en-US" altLang="zh-CN" sz="2400" dirty="0">
              <a:solidFill>
                <a:schemeClr val="tx2"/>
              </a:solidFill>
            </a:endParaRPr>
          </a:p>
          <a:p>
            <a:pPr marL="0" indent="534988" eaLnBrk="1" hangingPunct="1">
              <a:lnSpc>
                <a:spcPct val="100000"/>
              </a:lnSpc>
              <a:buFont typeface="Wingdings 2" panose="05020102010507070707" pitchFamily="18" charset="2"/>
              <a:buNone/>
              <a:defRPr/>
            </a:pPr>
            <a:r>
              <a:rPr lang="en-US" altLang="zh-CN" sz="1600" dirty="0">
                <a:solidFill>
                  <a:schemeClr val="tx2"/>
                </a:solidFill>
                <a:latin typeface="宋体" panose="02010600030101010101" pitchFamily="2" charset="-122"/>
              </a:rPr>
              <a:t>1.</a:t>
            </a:r>
            <a:r>
              <a:rPr lang="zh-CN" altLang="en-US" sz="1600" dirty="0">
                <a:solidFill>
                  <a:schemeClr val="tx2"/>
                </a:solidFill>
                <a:latin typeface="宋体" panose="02010600030101010101" pitchFamily="2" charset="-122"/>
              </a:rPr>
              <a:t>计算机网络定义</a:t>
            </a:r>
            <a:endParaRPr lang="en-US" altLang="zh-CN" sz="1600" dirty="0">
              <a:solidFill>
                <a:schemeClr val="tx2"/>
              </a:solidFill>
              <a:latin typeface="宋体" panose="02010600030101010101" pitchFamily="2" charset="-122"/>
            </a:endParaRPr>
          </a:p>
          <a:p>
            <a:pPr marL="0" indent="534988" eaLnBrk="1" hangingPunct="1">
              <a:lnSpc>
                <a:spcPct val="150000"/>
              </a:lnSpc>
              <a:buFont typeface="Wingdings 2" panose="05020102010507070707" pitchFamily="18" charset="2"/>
              <a:buNone/>
              <a:defRPr/>
            </a:pPr>
            <a:r>
              <a:rPr lang="zh-CN" altLang="zh-CN" sz="1600" b="0" dirty="0">
                <a:solidFill>
                  <a:schemeClr val="tx1"/>
                </a:solidFill>
                <a:latin typeface="宋体" panose="02010600030101010101" pitchFamily="2" charset="-122"/>
              </a:rPr>
              <a:t>将</a:t>
            </a:r>
            <a:r>
              <a:rPr lang="zh-CN" altLang="zh-CN" sz="1600" u="sng" dirty="0">
                <a:solidFill>
                  <a:schemeClr val="tx1"/>
                </a:solidFill>
                <a:latin typeface="宋体" panose="02010600030101010101" pitchFamily="2" charset="-122"/>
              </a:rPr>
              <a:t>地理上分散</a:t>
            </a:r>
            <a:r>
              <a:rPr lang="zh-CN" altLang="zh-CN" sz="1600" b="0" dirty="0">
                <a:solidFill>
                  <a:schemeClr val="tx1"/>
                </a:solidFill>
                <a:latin typeface="宋体" panose="02010600030101010101" pitchFamily="2" charset="-122"/>
              </a:rPr>
              <a:t>的、具有</a:t>
            </a:r>
            <a:r>
              <a:rPr lang="zh-CN" altLang="zh-CN" sz="1600" u="sng" dirty="0">
                <a:solidFill>
                  <a:schemeClr val="tx1"/>
                </a:solidFill>
                <a:latin typeface="宋体" panose="02010600030101010101" pitchFamily="2" charset="-122"/>
              </a:rPr>
              <a:t>独立工作能力</a:t>
            </a:r>
            <a:r>
              <a:rPr lang="zh-CN" altLang="zh-CN" sz="1600" b="0" dirty="0">
                <a:solidFill>
                  <a:schemeClr val="tx1"/>
                </a:solidFill>
                <a:latin typeface="宋体" panose="02010600030101010101" pitchFamily="2" charset="-122"/>
              </a:rPr>
              <a:t>的多台计算机通过</a:t>
            </a:r>
            <a:r>
              <a:rPr lang="zh-CN" altLang="zh-CN" sz="1600" u="sng" dirty="0">
                <a:solidFill>
                  <a:schemeClr val="tx1"/>
                </a:solidFill>
                <a:latin typeface="宋体" panose="02010600030101010101" pitchFamily="2" charset="-122"/>
              </a:rPr>
              <a:t>通信设备</a:t>
            </a:r>
            <a:r>
              <a:rPr lang="zh-CN" altLang="zh-CN" sz="1600" b="0" dirty="0">
                <a:solidFill>
                  <a:schemeClr val="tx1"/>
                </a:solidFill>
                <a:latin typeface="宋体" panose="02010600030101010101" pitchFamily="2" charset="-122"/>
              </a:rPr>
              <a:t>和</a:t>
            </a:r>
            <a:r>
              <a:rPr lang="zh-CN" altLang="zh-CN" sz="1600" u="sng" dirty="0">
                <a:solidFill>
                  <a:schemeClr val="tx1"/>
                </a:solidFill>
                <a:latin typeface="宋体" panose="02010600030101010101" pitchFamily="2" charset="-122"/>
              </a:rPr>
              <a:t>通信线路</a:t>
            </a:r>
            <a:r>
              <a:rPr lang="zh-CN" altLang="zh-CN" sz="1600" b="0" dirty="0">
                <a:solidFill>
                  <a:schemeClr val="tx1"/>
                </a:solidFill>
                <a:latin typeface="宋体" panose="02010600030101010101" pitchFamily="2" charset="-122"/>
              </a:rPr>
              <a:t>连接起来，在配有相应的</a:t>
            </a:r>
            <a:r>
              <a:rPr lang="zh-CN" altLang="zh-CN" sz="1600" u="sng" dirty="0">
                <a:solidFill>
                  <a:schemeClr val="tx1"/>
                </a:solidFill>
                <a:latin typeface="宋体" panose="02010600030101010101" pitchFamily="2" charset="-122"/>
              </a:rPr>
              <a:t>网络通信软件</a:t>
            </a:r>
            <a:r>
              <a:rPr lang="zh-CN" altLang="zh-CN" sz="1600" b="0" dirty="0">
                <a:solidFill>
                  <a:schemeClr val="tx1"/>
                </a:solidFill>
                <a:latin typeface="宋体" panose="02010600030101010101" pitchFamily="2" charset="-122"/>
              </a:rPr>
              <a:t>条件下，实现</a:t>
            </a:r>
            <a:r>
              <a:rPr lang="zh-CN" altLang="zh-CN" sz="1600" u="sng" dirty="0">
                <a:solidFill>
                  <a:schemeClr val="tx1"/>
                </a:solidFill>
                <a:latin typeface="宋体" panose="02010600030101010101" pitchFamily="2" charset="-122"/>
              </a:rPr>
              <a:t>数据通信和资源共享</a:t>
            </a:r>
            <a:r>
              <a:rPr lang="zh-CN" altLang="zh-CN" sz="1600" b="0" dirty="0">
                <a:solidFill>
                  <a:schemeClr val="tx1"/>
                </a:solidFill>
                <a:latin typeface="宋体" panose="02010600030101010101" pitchFamily="2" charset="-122"/>
              </a:rPr>
              <a:t>的系统。</a:t>
            </a:r>
            <a:endParaRPr lang="en-US" altLang="zh-CN" sz="1600" b="0" dirty="0">
              <a:solidFill>
                <a:schemeClr val="tx1"/>
              </a:solidFill>
              <a:latin typeface="宋体" panose="02010600030101010101" pitchFamily="2" charset="-122"/>
            </a:endParaRPr>
          </a:p>
        </p:txBody>
      </p:sp>
      <p:sp>
        <p:nvSpPr>
          <p:cNvPr id="19459" name="Rectangle 2">
            <a:extLst>
              <a:ext uri="{FF2B5EF4-FFF2-40B4-BE49-F238E27FC236}">
                <a16:creationId xmlns:a16="http://schemas.microsoft.com/office/drawing/2014/main" id="{3BF4A82D-538D-428F-B9EA-AD31564AAA00}"/>
              </a:ext>
            </a:extLst>
          </p:cNvPr>
          <p:cNvSpPr>
            <a:spLocks noChangeArrowheads="1"/>
          </p:cNvSpPr>
          <p:nvPr/>
        </p:nvSpPr>
        <p:spPr bwMode="auto">
          <a:xfrm>
            <a:off x="322263" y="71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460" name="Rectangle 4">
            <a:extLst>
              <a:ext uri="{FF2B5EF4-FFF2-40B4-BE49-F238E27FC236}">
                <a16:creationId xmlns:a16="http://schemas.microsoft.com/office/drawing/2014/main" id="{24A90294-1F60-495F-9BE6-497030E7B516}"/>
              </a:ext>
            </a:extLst>
          </p:cNvPr>
          <p:cNvSpPr>
            <a:spLocks noChangeArrowheads="1"/>
          </p:cNvSpPr>
          <p:nvPr/>
        </p:nvSpPr>
        <p:spPr bwMode="auto">
          <a:xfrm>
            <a:off x="322263" y="71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9461" name="Rectangle 4">
            <a:extLst>
              <a:ext uri="{FF2B5EF4-FFF2-40B4-BE49-F238E27FC236}">
                <a16:creationId xmlns:a16="http://schemas.microsoft.com/office/drawing/2014/main" id="{51C5D9ED-C303-4850-827F-E1AFEE2BEB08}"/>
              </a:ext>
            </a:extLst>
          </p:cNvPr>
          <p:cNvSpPr>
            <a:spLocks noChangeArrowheads="1"/>
          </p:cNvSpPr>
          <p:nvPr/>
        </p:nvSpPr>
        <p:spPr bwMode="auto">
          <a:xfrm>
            <a:off x="322263" y="71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19462" name="图片 5">
            <a:extLst>
              <a:ext uri="{FF2B5EF4-FFF2-40B4-BE49-F238E27FC236}">
                <a16:creationId xmlns:a16="http://schemas.microsoft.com/office/drawing/2014/main" id="{AFF66AE6-E1A0-4303-B739-68B79B4A9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924175"/>
            <a:ext cx="4792663"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矩形 6">
            <a:extLst>
              <a:ext uri="{FF2B5EF4-FFF2-40B4-BE49-F238E27FC236}">
                <a16:creationId xmlns:a16="http://schemas.microsoft.com/office/drawing/2014/main" id="{43D0BF69-E3B4-49CF-9E89-D71AC8AD2B73}"/>
              </a:ext>
            </a:extLst>
          </p:cNvPr>
          <p:cNvSpPr>
            <a:spLocks noChangeArrowheads="1"/>
          </p:cNvSpPr>
          <p:nvPr/>
        </p:nvSpPr>
        <p:spPr bwMode="auto">
          <a:xfrm>
            <a:off x="593725" y="2565400"/>
            <a:ext cx="2682875"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buFont typeface="Wingdings 2" panose="05020102010507070707" pitchFamily="18" charset="2"/>
              <a:buNone/>
            </a:pPr>
            <a:r>
              <a:rPr lang="zh-CN" altLang="zh-CN" sz="2000">
                <a:solidFill>
                  <a:srgbClr val="0070C0"/>
                </a:solidFill>
                <a:latin typeface="仿宋" panose="02010609060101010101" pitchFamily="49" charset="-122"/>
                <a:ea typeface="仿宋" panose="02010609060101010101" pitchFamily="49" charset="-122"/>
              </a:rPr>
              <a:t>主要功能</a:t>
            </a:r>
            <a:endParaRPr lang="en-US" altLang="zh-CN" sz="2000">
              <a:solidFill>
                <a:srgbClr val="0070C0"/>
              </a:solidFill>
              <a:latin typeface="仿宋" panose="02010609060101010101" pitchFamily="49" charset="-122"/>
              <a:ea typeface="仿宋" panose="02010609060101010101" pitchFamily="49" charset="-122"/>
            </a:endParaRPr>
          </a:p>
          <a:p>
            <a:pPr eaLnBrk="1" hangingPunct="1">
              <a:lnSpc>
                <a:spcPct val="200000"/>
              </a:lnSpc>
              <a:buFont typeface="Wingdings 2" panose="05020102010507070707" pitchFamily="18" charset="2"/>
              <a:buNone/>
            </a:pPr>
            <a:r>
              <a:rPr lang="zh-CN" altLang="en-US" sz="1600">
                <a:latin typeface="宋体" panose="02010600030101010101" pitchFamily="2" charset="-122"/>
              </a:rPr>
              <a:t>（</a:t>
            </a:r>
            <a:r>
              <a:rPr lang="en-US" altLang="zh-CN" sz="1600">
                <a:latin typeface="宋体" panose="02010600030101010101" pitchFamily="2" charset="-122"/>
              </a:rPr>
              <a:t>1</a:t>
            </a:r>
            <a:r>
              <a:rPr lang="zh-CN" altLang="en-US" sz="1600">
                <a:latin typeface="宋体" panose="02010600030101010101" pitchFamily="2" charset="-122"/>
              </a:rPr>
              <a:t>）</a:t>
            </a:r>
            <a:r>
              <a:rPr lang="zh-CN" altLang="zh-CN" sz="1600">
                <a:latin typeface="宋体" panose="02010600030101010101" pitchFamily="2" charset="-122"/>
              </a:rPr>
              <a:t>建立数据通信</a:t>
            </a:r>
          </a:p>
          <a:p>
            <a:pPr eaLnBrk="1" hangingPunct="1">
              <a:lnSpc>
                <a:spcPct val="200000"/>
              </a:lnSpc>
              <a:buFont typeface="Wingdings 2" panose="05020102010507070707" pitchFamily="18" charset="2"/>
              <a:buNone/>
            </a:pPr>
            <a:r>
              <a:rPr lang="zh-CN" altLang="en-US" sz="1600">
                <a:latin typeface="宋体" panose="02010600030101010101" pitchFamily="2" charset="-122"/>
              </a:rPr>
              <a:t>（</a:t>
            </a:r>
            <a:r>
              <a:rPr lang="en-US" altLang="zh-CN" sz="1600">
                <a:latin typeface="宋体" panose="02010600030101010101" pitchFamily="2" charset="-122"/>
              </a:rPr>
              <a:t>2</a:t>
            </a:r>
            <a:r>
              <a:rPr lang="zh-CN" altLang="en-US" sz="1600">
                <a:latin typeface="宋体" panose="02010600030101010101" pitchFamily="2" charset="-122"/>
              </a:rPr>
              <a:t>）</a:t>
            </a:r>
            <a:r>
              <a:rPr lang="zh-CN" altLang="zh-CN" sz="1600">
                <a:latin typeface="宋体" panose="02010600030101010101" pitchFamily="2" charset="-122"/>
              </a:rPr>
              <a:t>实现资源共享</a:t>
            </a:r>
          </a:p>
          <a:p>
            <a:pPr eaLnBrk="1" hangingPunct="1">
              <a:lnSpc>
                <a:spcPct val="200000"/>
              </a:lnSpc>
              <a:buFont typeface="Wingdings 2" panose="05020102010507070707" pitchFamily="18" charset="2"/>
              <a:buNone/>
            </a:pPr>
            <a:r>
              <a:rPr lang="zh-CN" altLang="en-US" sz="1600">
                <a:latin typeface="宋体" panose="02010600030101010101" pitchFamily="2" charset="-122"/>
              </a:rPr>
              <a:t>（</a:t>
            </a:r>
            <a:r>
              <a:rPr lang="en-US" altLang="zh-CN" sz="1600">
                <a:latin typeface="宋体" panose="02010600030101010101" pitchFamily="2" charset="-122"/>
              </a:rPr>
              <a:t>3</a:t>
            </a:r>
            <a:r>
              <a:rPr lang="zh-CN" altLang="en-US" sz="1600">
                <a:latin typeface="宋体" panose="02010600030101010101" pitchFamily="2" charset="-122"/>
              </a:rPr>
              <a:t>）</a:t>
            </a:r>
            <a:r>
              <a:rPr lang="zh-CN" altLang="zh-CN" sz="1600">
                <a:latin typeface="宋体" panose="02010600030101010101" pitchFamily="2" charset="-122"/>
              </a:rPr>
              <a:t>增加可靠性</a:t>
            </a:r>
          </a:p>
          <a:p>
            <a:pPr eaLnBrk="1" hangingPunct="1">
              <a:lnSpc>
                <a:spcPct val="200000"/>
              </a:lnSpc>
              <a:buFont typeface="Wingdings 2" panose="05020102010507070707" pitchFamily="18" charset="2"/>
              <a:buNone/>
            </a:pPr>
            <a:r>
              <a:rPr lang="zh-CN" altLang="en-US" sz="1600">
                <a:latin typeface="宋体" panose="02010600030101010101" pitchFamily="2" charset="-122"/>
              </a:rPr>
              <a:t>（</a:t>
            </a:r>
            <a:r>
              <a:rPr lang="en-US" altLang="zh-CN" sz="1600">
                <a:latin typeface="宋体" panose="02010600030101010101" pitchFamily="2" charset="-122"/>
              </a:rPr>
              <a:t>4</a:t>
            </a:r>
            <a:r>
              <a:rPr lang="zh-CN" altLang="en-US" sz="1600">
                <a:latin typeface="宋体" panose="02010600030101010101" pitchFamily="2" charset="-122"/>
              </a:rPr>
              <a:t>）</a:t>
            </a:r>
            <a:r>
              <a:rPr lang="zh-CN" altLang="zh-CN" sz="1600">
                <a:latin typeface="宋体" panose="02010600030101010101" pitchFamily="2" charset="-122"/>
              </a:rPr>
              <a:t>提高系统处理能力</a:t>
            </a:r>
            <a:endParaRPr lang="zh-CN" altLang="en-US" sz="160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4">
            <a:extLst>
              <a:ext uri="{FF2B5EF4-FFF2-40B4-BE49-F238E27FC236}">
                <a16:creationId xmlns:a16="http://schemas.microsoft.com/office/drawing/2014/main" id="{D4E1DFD3-22B3-48EA-AB21-95F0D964D222}"/>
              </a:ext>
            </a:extLst>
          </p:cNvPr>
          <p:cNvSpPr txBox="1">
            <a:spLocks/>
          </p:cNvSpPr>
          <p:nvPr/>
        </p:nvSpPr>
        <p:spPr bwMode="auto">
          <a:xfrm>
            <a:off x="469900" y="765175"/>
            <a:ext cx="57610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sz="1600" dirty="0">
                <a:solidFill>
                  <a:srgbClr val="0070C0"/>
                </a:solidFill>
                <a:latin typeface="仿宋" panose="02010609060101010101" pitchFamily="49" charset="-122"/>
                <a:ea typeface="仿宋" panose="02010609060101010101" pitchFamily="49" charset="-122"/>
              </a:rPr>
              <a:t>    </a:t>
            </a:r>
            <a:r>
              <a:rPr lang="zh-CN" altLang="en-US" sz="2000" dirty="0">
                <a:solidFill>
                  <a:schemeClr val="tx2"/>
                </a:solidFill>
                <a:latin typeface="Calibri" panose="020F0502020204030204" pitchFamily="34" charset="0"/>
                <a:ea typeface="仿宋" panose="02010609060101010101" pitchFamily="49" charset="-122"/>
              </a:rPr>
              <a:t>三</a:t>
            </a:r>
            <a:r>
              <a:rPr lang="zh-CN" altLang="en-US" sz="2000" dirty="0">
                <a:solidFill>
                  <a:schemeClr val="tx2"/>
                </a:solidFill>
                <a:latin typeface="Calibri" panose="020F0502020204030204" pitchFamily="34" charset="0"/>
              </a:rPr>
              <a:t>、</a:t>
            </a:r>
            <a:r>
              <a:rPr lang="zh-CN" altLang="zh-CN" sz="2000" dirty="0">
                <a:solidFill>
                  <a:schemeClr val="tx2"/>
                </a:solidFill>
                <a:latin typeface="Calibri" panose="020F0502020204030204" pitchFamily="34" charset="0"/>
              </a:rPr>
              <a:t>计算机网络</a:t>
            </a:r>
            <a:r>
              <a:rPr lang="zh-CN" altLang="en-US" sz="2000" dirty="0">
                <a:solidFill>
                  <a:schemeClr val="tx2"/>
                </a:solidFill>
                <a:latin typeface="Calibri" panose="020F0502020204030204" pitchFamily="34" charset="0"/>
              </a:rPr>
              <a:t>定义、分类、特点</a:t>
            </a:r>
            <a:endParaRPr lang="en-US" altLang="zh-CN" sz="1600" dirty="0">
              <a:solidFill>
                <a:srgbClr val="0070C0"/>
              </a:solidFill>
              <a:latin typeface="仿宋" panose="02010609060101010101" pitchFamily="49" charset="-122"/>
              <a:ea typeface="仿宋" panose="02010609060101010101" pitchFamily="49" charset="-122"/>
            </a:endParaRPr>
          </a:p>
        </p:txBody>
      </p:sp>
      <p:sp>
        <p:nvSpPr>
          <p:cNvPr id="21507" name="Rectangle 2">
            <a:extLst>
              <a:ext uri="{FF2B5EF4-FFF2-40B4-BE49-F238E27FC236}">
                <a16:creationId xmlns:a16="http://schemas.microsoft.com/office/drawing/2014/main" id="{EF175730-42C8-4A2A-88B7-2261B77191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1508" name="Rectangle 4">
            <a:extLst>
              <a:ext uri="{FF2B5EF4-FFF2-40B4-BE49-F238E27FC236}">
                <a16:creationId xmlns:a16="http://schemas.microsoft.com/office/drawing/2014/main" id="{D287538F-ECF6-4AC4-AB10-78DB7BA346C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1509" name="Rectangle 4">
            <a:extLst>
              <a:ext uri="{FF2B5EF4-FFF2-40B4-BE49-F238E27FC236}">
                <a16:creationId xmlns:a16="http://schemas.microsoft.com/office/drawing/2014/main" id="{02B1D801-525C-49C1-8552-2F2C20A58F2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pSp>
        <p:nvGrpSpPr>
          <p:cNvPr id="21510" name="Group 4">
            <a:extLst>
              <a:ext uri="{FF2B5EF4-FFF2-40B4-BE49-F238E27FC236}">
                <a16:creationId xmlns:a16="http://schemas.microsoft.com/office/drawing/2014/main" id="{4DD94902-2303-426E-A133-5DD94414686E}"/>
              </a:ext>
            </a:extLst>
          </p:cNvPr>
          <p:cNvGrpSpPr>
            <a:grpSpLocks noChangeAspect="1"/>
          </p:cNvGrpSpPr>
          <p:nvPr/>
        </p:nvGrpSpPr>
        <p:grpSpPr bwMode="auto">
          <a:xfrm>
            <a:off x="339725" y="3887788"/>
            <a:ext cx="5122863" cy="2085975"/>
            <a:chOff x="1621" y="2323"/>
            <a:chExt cx="6491" cy="4014"/>
          </a:xfrm>
        </p:grpSpPr>
        <p:sp>
          <p:nvSpPr>
            <p:cNvPr id="21514" name="AutoShape 5">
              <a:extLst>
                <a:ext uri="{FF2B5EF4-FFF2-40B4-BE49-F238E27FC236}">
                  <a16:creationId xmlns:a16="http://schemas.microsoft.com/office/drawing/2014/main" id="{04E9DF15-6E2E-4FFC-AF18-4DE85EC422A2}"/>
                </a:ext>
              </a:extLst>
            </p:cNvPr>
            <p:cNvSpPr>
              <a:spLocks noChangeAspect="1" noChangeArrowheads="1"/>
            </p:cNvSpPr>
            <p:nvPr/>
          </p:nvSpPr>
          <p:spPr bwMode="auto">
            <a:xfrm>
              <a:off x="1621" y="2323"/>
              <a:ext cx="6491" cy="3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sz="1100"/>
            </a:p>
          </p:txBody>
        </p:sp>
        <p:sp>
          <p:nvSpPr>
            <p:cNvPr id="21515" name="Cloud">
              <a:extLst>
                <a:ext uri="{FF2B5EF4-FFF2-40B4-BE49-F238E27FC236}">
                  <a16:creationId xmlns:a16="http://schemas.microsoft.com/office/drawing/2014/main" id="{AC318351-80A5-4265-BA35-A3093F4AD463}"/>
                </a:ext>
              </a:extLst>
            </p:cNvPr>
            <p:cNvSpPr>
              <a:spLocks noChangeAspect="1" noEditPoints="1" noChangeArrowheads="1"/>
            </p:cNvSpPr>
            <p:nvPr/>
          </p:nvSpPr>
          <p:spPr bwMode="auto">
            <a:xfrm>
              <a:off x="4496" y="2463"/>
              <a:ext cx="1142"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0 w 21600"/>
                <a:gd name="T13" fmla="*/ 3267 h 21600"/>
                <a:gd name="T14" fmla="*/ 17080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9" name="Text Box 7">
              <a:extLst>
                <a:ext uri="{FF2B5EF4-FFF2-40B4-BE49-F238E27FC236}">
                  <a16:creationId xmlns:a16="http://schemas.microsoft.com/office/drawing/2014/main" id="{CB9DF5F6-C24B-42B4-BE65-58E4B01556BE}"/>
                </a:ext>
              </a:extLst>
            </p:cNvPr>
            <p:cNvSpPr txBox="1">
              <a:spLocks noChangeArrowheads="1"/>
            </p:cNvSpPr>
            <p:nvPr/>
          </p:nvSpPr>
          <p:spPr bwMode="auto">
            <a:xfrm>
              <a:off x="4775" y="2577"/>
              <a:ext cx="740" cy="30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广域网</a:t>
              </a:r>
              <a:endParaRPr lang="zh-CN" altLang="en-US" sz="1050"/>
            </a:p>
          </p:txBody>
        </p:sp>
        <p:sp>
          <p:nvSpPr>
            <p:cNvPr id="21517" name="Cloud">
              <a:extLst>
                <a:ext uri="{FF2B5EF4-FFF2-40B4-BE49-F238E27FC236}">
                  <a16:creationId xmlns:a16="http://schemas.microsoft.com/office/drawing/2014/main" id="{80471795-7F9D-4DC4-988C-5451A20D1402}"/>
                </a:ext>
              </a:extLst>
            </p:cNvPr>
            <p:cNvSpPr>
              <a:spLocks noChangeAspect="1" noEditPoints="1" noChangeArrowheads="1"/>
            </p:cNvSpPr>
            <p:nvPr/>
          </p:nvSpPr>
          <p:spPr bwMode="auto">
            <a:xfrm>
              <a:off x="3383" y="3165"/>
              <a:ext cx="1142"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0 w 21600"/>
                <a:gd name="T13" fmla="*/ 3267 h 21600"/>
                <a:gd name="T14" fmla="*/ 17080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11" name="Text Box 9">
              <a:extLst>
                <a:ext uri="{FF2B5EF4-FFF2-40B4-BE49-F238E27FC236}">
                  <a16:creationId xmlns:a16="http://schemas.microsoft.com/office/drawing/2014/main" id="{9632C292-0D6E-496F-B66A-D045CA2B173C}"/>
                </a:ext>
              </a:extLst>
            </p:cNvPr>
            <p:cNvSpPr txBox="1">
              <a:spLocks noChangeArrowheads="1"/>
            </p:cNvSpPr>
            <p:nvPr/>
          </p:nvSpPr>
          <p:spPr bwMode="auto">
            <a:xfrm>
              <a:off x="3661" y="3304"/>
              <a:ext cx="650" cy="28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城域网</a:t>
              </a:r>
              <a:endParaRPr lang="zh-CN" altLang="en-US" sz="1050"/>
            </a:p>
          </p:txBody>
        </p:sp>
        <p:sp>
          <p:nvSpPr>
            <p:cNvPr id="21519" name="Cloud">
              <a:extLst>
                <a:ext uri="{FF2B5EF4-FFF2-40B4-BE49-F238E27FC236}">
                  <a16:creationId xmlns:a16="http://schemas.microsoft.com/office/drawing/2014/main" id="{265B3690-C671-4368-80D6-A749CE6536A5}"/>
                </a:ext>
              </a:extLst>
            </p:cNvPr>
            <p:cNvSpPr>
              <a:spLocks noChangeAspect="1" noEditPoints="1" noChangeArrowheads="1"/>
            </p:cNvSpPr>
            <p:nvPr/>
          </p:nvSpPr>
          <p:spPr bwMode="auto">
            <a:xfrm>
              <a:off x="5516" y="3165"/>
              <a:ext cx="1141"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2 w 21600"/>
                <a:gd name="T13" fmla="*/ 3267 h 21600"/>
                <a:gd name="T14" fmla="*/ 17094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13" name="Text Box 11">
              <a:extLst>
                <a:ext uri="{FF2B5EF4-FFF2-40B4-BE49-F238E27FC236}">
                  <a16:creationId xmlns:a16="http://schemas.microsoft.com/office/drawing/2014/main" id="{D4AFD773-8522-4153-9149-C8DF77BD69F9}"/>
                </a:ext>
              </a:extLst>
            </p:cNvPr>
            <p:cNvSpPr txBox="1">
              <a:spLocks noChangeArrowheads="1"/>
            </p:cNvSpPr>
            <p:nvPr/>
          </p:nvSpPr>
          <p:spPr bwMode="auto">
            <a:xfrm>
              <a:off x="5791" y="3304"/>
              <a:ext cx="664" cy="28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dirty="0">
                  <a:latin typeface="Times New Roman" panose="02020603050405020304" pitchFamily="18" charset="0"/>
                </a:rPr>
                <a:t>城域网</a:t>
              </a:r>
              <a:endParaRPr lang="zh-CN" altLang="en-US" sz="1050" dirty="0"/>
            </a:p>
          </p:txBody>
        </p:sp>
        <p:sp>
          <p:nvSpPr>
            <p:cNvPr id="21521" name="Cloud">
              <a:extLst>
                <a:ext uri="{FF2B5EF4-FFF2-40B4-BE49-F238E27FC236}">
                  <a16:creationId xmlns:a16="http://schemas.microsoft.com/office/drawing/2014/main" id="{CDA4CEFE-0DF5-4EA4-9B57-E60C40647AAF}"/>
                </a:ext>
              </a:extLst>
            </p:cNvPr>
            <p:cNvSpPr>
              <a:spLocks noChangeAspect="1" noEditPoints="1" noChangeArrowheads="1"/>
            </p:cNvSpPr>
            <p:nvPr/>
          </p:nvSpPr>
          <p:spPr bwMode="auto">
            <a:xfrm>
              <a:off x="1992" y="4148"/>
              <a:ext cx="1142"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0 w 21600"/>
                <a:gd name="T13" fmla="*/ 3267 h 21600"/>
                <a:gd name="T14" fmla="*/ 17080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15" name="Text Box 13">
              <a:extLst>
                <a:ext uri="{FF2B5EF4-FFF2-40B4-BE49-F238E27FC236}">
                  <a16:creationId xmlns:a16="http://schemas.microsoft.com/office/drawing/2014/main" id="{D65DD702-0D5A-4462-AFEA-95A56D59E415}"/>
                </a:ext>
              </a:extLst>
            </p:cNvPr>
            <p:cNvSpPr txBox="1">
              <a:spLocks noChangeArrowheads="1"/>
            </p:cNvSpPr>
            <p:nvPr/>
          </p:nvSpPr>
          <p:spPr bwMode="auto">
            <a:xfrm>
              <a:off x="2269" y="4220"/>
              <a:ext cx="768" cy="34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接入网</a:t>
              </a:r>
              <a:endParaRPr lang="zh-CN" altLang="en-US" sz="1050"/>
            </a:p>
          </p:txBody>
        </p:sp>
        <p:sp>
          <p:nvSpPr>
            <p:cNvPr id="21523" name="Line 14">
              <a:extLst>
                <a:ext uri="{FF2B5EF4-FFF2-40B4-BE49-F238E27FC236}">
                  <a16:creationId xmlns:a16="http://schemas.microsoft.com/office/drawing/2014/main" id="{EA87997A-B012-4C1C-81A0-F0F33EB13893}"/>
                </a:ext>
              </a:extLst>
            </p:cNvPr>
            <p:cNvSpPr>
              <a:spLocks noChangeShapeType="1"/>
            </p:cNvSpPr>
            <p:nvPr/>
          </p:nvSpPr>
          <p:spPr bwMode="auto">
            <a:xfrm flipH="1">
              <a:off x="4217" y="2884"/>
              <a:ext cx="464" cy="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Line 15">
              <a:extLst>
                <a:ext uri="{FF2B5EF4-FFF2-40B4-BE49-F238E27FC236}">
                  <a16:creationId xmlns:a16="http://schemas.microsoft.com/office/drawing/2014/main" id="{6EE0FC2E-CF1A-4866-BF9E-0FB80BB29CE8}"/>
                </a:ext>
              </a:extLst>
            </p:cNvPr>
            <p:cNvSpPr>
              <a:spLocks noChangeShapeType="1"/>
            </p:cNvSpPr>
            <p:nvPr/>
          </p:nvSpPr>
          <p:spPr bwMode="auto">
            <a:xfrm>
              <a:off x="5608" y="2884"/>
              <a:ext cx="371" cy="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 name="Line 16">
              <a:extLst>
                <a:ext uri="{FF2B5EF4-FFF2-40B4-BE49-F238E27FC236}">
                  <a16:creationId xmlns:a16="http://schemas.microsoft.com/office/drawing/2014/main" id="{007377CD-B82E-4D68-9B36-C5B39D66CA7C}"/>
                </a:ext>
              </a:extLst>
            </p:cNvPr>
            <p:cNvSpPr>
              <a:spLocks noChangeShapeType="1"/>
            </p:cNvSpPr>
            <p:nvPr/>
          </p:nvSpPr>
          <p:spPr bwMode="auto">
            <a:xfrm flipH="1">
              <a:off x="2919" y="3586"/>
              <a:ext cx="742" cy="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 name="Line 17">
              <a:extLst>
                <a:ext uri="{FF2B5EF4-FFF2-40B4-BE49-F238E27FC236}">
                  <a16:creationId xmlns:a16="http://schemas.microsoft.com/office/drawing/2014/main" id="{90507460-75B7-485A-A32E-DF7F6947A0C2}"/>
                </a:ext>
              </a:extLst>
            </p:cNvPr>
            <p:cNvSpPr>
              <a:spLocks noChangeShapeType="1"/>
            </p:cNvSpPr>
            <p:nvPr/>
          </p:nvSpPr>
          <p:spPr bwMode="auto">
            <a:xfrm>
              <a:off x="4310" y="3727"/>
              <a:ext cx="93" cy="4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 name="Line 18">
              <a:extLst>
                <a:ext uri="{FF2B5EF4-FFF2-40B4-BE49-F238E27FC236}">
                  <a16:creationId xmlns:a16="http://schemas.microsoft.com/office/drawing/2014/main" id="{7733A4B2-15D2-4433-8D2C-B1F53B44E177}"/>
                </a:ext>
              </a:extLst>
            </p:cNvPr>
            <p:cNvSpPr>
              <a:spLocks noChangeShapeType="1"/>
            </p:cNvSpPr>
            <p:nvPr/>
          </p:nvSpPr>
          <p:spPr bwMode="auto">
            <a:xfrm flipH="1">
              <a:off x="5979" y="3727"/>
              <a:ext cx="186" cy="4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8" name="Line 19">
              <a:extLst>
                <a:ext uri="{FF2B5EF4-FFF2-40B4-BE49-F238E27FC236}">
                  <a16:creationId xmlns:a16="http://schemas.microsoft.com/office/drawing/2014/main" id="{AE9E2D21-7A86-4C2B-94E2-1511544BB576}"/>
                </a:ext>
              </a:extLst>
            </p:cNvPr>
            <p:cNvSpPr>
              <a:spLocks noChangeShapeType="1"/>
            </p:cNvSpPr>
            <p:nvPr/>
          </p:nvSpPr>
          <p:spPr bwMode="auto">
            <a:xfrm>
              <a:off x="6628" y="3586"/>
              <a:ext cx="742" cy="5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9" name="Cloud">
              <a:extLst>
                <a:ext uri="{FF2B5EF4-FFF2-40B4-BE49-F238E27FC236}">
                  <a16:creationId xmlns:a16="http://schemas.microsoft.com/office/drawing/2014/main" id="{7F433097-DF9B-4719-A40C-19045BD3DB92}"/>
                </a:ext>
              </a:extLst>
            </p:cNvPr>
            <p:cNvSpPr>
              <a:spLocks noChangeAspect="1" noEditPoints="1" noChangeArrowheads="1"/>
            </p:cNvSpPr>
            <p:nvPr/>
          </p:nvSpPr>
          <p:spPr bwMode="auto">
            <a:xfrm>
              <a:off x="3754" y="4148"/>
              <a:ext cx="1141"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2 w 21600"/>
                <a:gd name="T13" fmla="*/ 3267 h 21600"/>
                <a:gd name="T14" fmla="*/ 17094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23" name="Text Box 21">
              <a:extLst>
                <a:ext uri="{FF2B5EF4-FFF2-40B4-BE49-F238E27FC236}">
                  <a16:creationId xmlns:a16="http://schemas.microsoft.com/office/drawing/2014/main" id="{FCD90E2E-E9C2-4A42-B98F-3957A1684ADC}"/>
                </a:ext>
              </a:extLst>
            </p:cNvPr>
            <p:cNvSpPr txBox="1">
              <a:spLocks noChangeArrowheads="1"/>
            </p:cNvSpPr>
            <p:nvPr/>
          </p:nvSpPr>
          <p:spPr bwMode="auto">
            <a:xfrm>
              <a:off x="4031" y="4220"/>
              <a:ext cx="650" cy="34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接入网</a:t>
              </a:r>
              <a:endParaRPr lang="zh-CN" altLang="en-US" sz="1050"/>
            </a:p>
          </p:txBody>
        </p:sp>
        <p:sp>
          <p:nvSpPr>
            <p:cNvPr id="21531" name="Cloud">
              <a:extLst>
                <a:ext uri="{FF2B5EF4-FFF2-40B4-BE49-F238E27FC236}">
                  <a16:creationId xmlns:a16="http://schemas.microsoft.com/office/drawing/2014/main" id="{C39721B4-3AD3-417C-AF41-2E763144738B}"/>
                </a:ext>
              </a:extLst>
            </p:cNvPr>
            <p:cNvSpPr>
              <a:spLocks noChangeAspect="1" noEditPoints="1" noChangeArrowheads="1"/>
            </p:cNvSpPr>
            <p:nvPr/>
          </p:nvSpPr>
          <p:spPr bwMode="auto">
            <a:xfrm>
              <a:off x="5423" y="4093"/>
              <a:ext cx="1205" cy="6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6 w 21600"/>
                <a:gd name="T13" fmla="*/ 3256 h 21600"/>
                <a:gd name="T14" fmla="*/ 17083 w 21600"/>
                <a:gd name="T15" fmla="*/ 17329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25" name="Text Box 23">
              <a:extLst>
                <a:ext uri="{FF2B5EF4-FFF2-40B4-BE49-F238E27FC236}">
                  <a16:creationId xmlns:a16="http://schemas.microsoft.com/office/drawing/2014/main" id="{35DF9C4B-633B-4B0C-ABC4-8BF140389BA3}"/>
                </a:ext>
              </a:extLst>
            </p:cNvPr>
            <p:cNvSpPr txBox="1">
              <a:spLocks noChangeArrowheads="1"/>
            </p:cNvSpPr>
            <p:nvPr/>
          </p:nvSpPr>
          <p:spPr bwMode="auto">
            <a:xfrm>
              <a:off x="5700" y="4220"/>
              <a:ext cx="650" cy="34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接入网</a:t>
              </a:r>
              <a:endParaRPr lang="zh-CN" altLang="en-US" sz="1050"/>
            </a:p>
          </p:txBody>
        </p:sp>
        <p:sp>
          <p:nvSpPr>
            <p:cNvPr id="21533" name="Cloud">
              <a:extLst>
                <a:ext uri="{FF2B5EF4-FFF2-40B4-BE49-F238E27FC236}">
                  <a16:creationId xmlns:a16="http://schemas.microsoft.com/office/drawing/2014/main" id="{2C0B5277-3926-4319-9DB0-B7DCB3DC9EC6}"/>
                </a:ext>
              </a:extLst>
            </p:cNvPr>
            <p:cNvSpPr>
              <a:spLocks noChangeAspect="1" noEditPoints="1" noChangeArrowheads="1"/>
            </p:cNvSpPr>
            <p:nvPr/>
          </p:nvSpPr>
          <p:spPr bwMode="auto">
            <a:xfrm>
              <a:off x="6814" y="4148"/>
              <a:ext cx="1142" cy="5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970 w 21600"/>
                <a:gd name="T13" fmla="*/ 3267 h 21600"/>
                <a:gd name="T14" fmla="*/ 17080 w 21600"/>
                <a:gd name="T15" fmla="*/ 17334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0C0C0"/>
            </a:solidFill>
            <a:ln w="9525">
              <a:solidFill>
                <a:srgbClr val="C0C0C0"/>
              </a:solidFill>
              <a:miter lim="800000"/>
              <a:headEnd/>
              <a:tailEnd/>
            </a:ln>
            <a:effectLst>
              <a:outerShdw dist="107763" dir="2700000" algn="ctr" rotWithShape="0">
                <a:srgbClr val="808080"/>
              </a:outerShdw>
            </a:effectLst>
          </p:spPr>
          <p:txBody>
            <a:bodyPr/>
            <a:lstStyle/>
            <a:p>
              <a:endParaRPr lang="zh-CN" altLang="en-US"/>
            </a:p>
          </p:txBody>
        </p:sp>
        <p:sp>
          <p:nvSpPr>
            <p:cNvPr id="27" name="Text Box 25">
              <a:extLst>
                <a:ext uri="{FF2B5EF4-FFF2-40B4-BE49-F238E27FC236}">
                  <a16:creationId xmlns:a16="http://schemas.microsoft.com/office/drawing/2014/main" id="{94D0089E-0C5F-4880-BB15-8D94D45A6F86}"/>
                </a:ext>
              </a:extLst>
            </p:cNvPr>
            <p:cNvSpPr txBox="1">
              <a:spLocks noChangeArrowheads="1"/>
            </p:cNvSpPr>
            <p:nvPr/>
          </p:nvSpPr>
          <p:spPr bwMode="auto">
            <a:xfrm>
              <a:off x="7090" y="4287"/>
              <a:ext cx="652" cy="28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接入网</a:t>
              </a:r>
              <a:endParaRPr lang="zh-CN" altLang="en-US" sz="1050"/>
            </a:p>
          </p:txBody>
        </p:sp>
        <p:sp>
          <p:nvSpPr>
            <p:cNvPr id="21535" name="Line 26">
              <a:extLst>
                <a:ext uri="{FF2B5EF4-FFF2-40B4-BE49-F238E27FC236}">
                  <a16:creationId xmlns:a16="http://schemas.microsoft.com/office/drawing/2014/main" id="{6D0133F7-EA77-4782-A5F9-BADC1E5CE0C2}"/>
                </a:ext>
              </a:extLst>
            </p:cNvPr>
            <p:cNvSpPr>
              <a:spLocks noChangeShapeType="1"/>
            </p:cNvSpPr>
            <p:nvPr/>
          </p:nvSpPr>
          <p:spPr bwMode="auto">
            <a:xfrm>
              <a:off x="1899" y="4990"/>
              <a:ext cx="185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6" name="Line 27">
              <a:extLst>
                <a:ext uri="{FF2B5EF4-FFF2-40B4-BE49-F238E27FC236}">
                  <a16:creationId xmlns:a16="http://schemas.microsoft.com/office/drawing/2014/main" id="{4FE1908E-55A5-44F5-A2A8-B4BB60FC7023}"/>
                </a:ext>
              </a:extLst>
            </p:cNvPr>
            <p:cNvSpPr>
              <a:spLocks noChangeShapeType="1"/>
            </p:cNvSpPr>
            <p:nvPr/>
          </p:nvSpPr>
          <p:spPr bwMode="auto">
            <a:xfrm>
              <a:off x="2177" y="4990"/>
              <a:ext cx="0" cy="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7" name="Line 28">
              <a:extLst>
                <a:ext uri="{FF2B5EF4-FFF2-40B4-BE49-F238E27FC236}">
                  <a16:creationId xmlns:a16="http://schemas.microsoft.com/office/drawing/2014/main" id="{D37D9963-A87D-44DF-B9B4-FDFF8D9AFB41}"/>
                </a:ext>
              </a:extLst>
            </p:cNvPr>
            <p:cNvSpPr>
              <a:spLocks noChangeShapeType="1"/>
            </p:cNvSpPr>
            <p:nvPr/>
          </p:nvSpPr>
          <p:spPr bwMode="auto">
            <a:xfrm>
              <a:off x="3197" y="4990"/>
              <a:ext cx="1" cy="2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8" name="Line 29">
              <a:extLst>
                <a:ext uri="{FF2B5EF4-FFF2-40B4-BE49-F238E27FC236}">
                  <a16:creationId xmlns:a16="http://schemas.microsoft.com/office/drawing/2014/main" id="{A4C28A6B-0DEC-4271-9C4A-7E42D867FE67}"/>
                </a:ext>
              </a:extLst>
            </p:cNvPr>
            <p:cNvSpPr>
              <a:spLocks noChangeShapeType="1"/>
            </p:cNvSpPr>
            <p:nvPr/>
          </p:nvSpPr>
          <p:spPr bwMode="auto">
            <a:xfrm>
              <a:off x="5145" y="4990"/>
              <a:ext cx="148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9" name="Line 30">
              <a:extLst>
                <a:ext uri="{FF2B5EF4-FFF2-40B4-BE49-F238E27FC236}">
                  <a16:creationId xmlns:a16="http://schemas.microsoft.com/office/drawing/2014/main" id="{BB883D42-0B93-4F48-BF52-31B26B8EA31A}"/>
                </a:ext>
              </a:extLst>
            </p:cNvPr>
            <p:cNvSpPr>
              <a:spLocks noChangeShapeType="1"/>
            </p:cNvSpPr>
            <p:nvPr/>
          </p:nvSpPr>
          <p:spPr bwMode="auto">
            <a:xfrm>
              <a:off x="5979" y="4710"/>
              <a:ext cx="1" cy="2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0" name="Line 31">
              <a:extLst>
                <a:ext uri="{FF2B5EF4-FFF2-40B4-BE49-F238E27FC236}">
                  <a16:creationId xmlns:a16="http://schemas.microsoft.com/office/drawing/2014/main" id="{4F2AE7B0-42F6-4C16-8C25-3DAC798BE00A}"/>
                </a:ext>
              </a:extLst>
            </p:cNvPr>
            <p:cNvSpPr>
              <a:spLocks noChangeShapeType="1"/>
            </p:cNvSpPr>
            <p:nvPr/>
          </p:nvSpPr>
          <p:spPr bwMode="auto">
            <a:xfrm>
              <a:off x="2641" y="4710"/>
              <a:ext cx="0" cy="2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1541" name="Picture 32">
              <a:extLst>
                <a:ext uri="{FF2B5EF4-FFF2-40B4-BE49-F238E27FC236}">
                  <a16:creationId xmlns:a16="http://schemas.microsoft.com/office/drawing/2014/main" id="{106A87E7-ACB3-41CE-BBF2-2C6B46450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 y="5131"/>
              <a:ext cx="53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2" name="Picture 33">
              <a:extLst>
                <a:ext uri="{FF2B5EF4-FFF2-40B4-BE49-F238E27FC236}">
                  <a16:creationId xmlns:a16="http://schemas.microsoft.com/office/drawing/2014/main" id="{BA42E4BB-283A-4AF1-9BFA-528A127CF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 y="5131"/>
              <a:ext cx="53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3" name="Picture 34">
              <a:extLst>
                <a:ext uri="{FF2B5EF4-FFF2-40B4-BE49-F238E27FC236}">
                  <a16:creationId xmlns:a16="http://schemas.microsoft.com/office/drawing/2014/main" id="{5C29AD97-1855-4078-8754-BDC63DF64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 y="5131"/>
              <a:ext cx="530"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4" name="Picture 35">
              <a:extLst>
                <a:ext uri="{FF2B5EF4-FFF2-40B4-BE49-F238E27FC236}">
                  <a16:creationId xmlns:a16="http://schemas.microsoft.com/office/drawing/2014/main" id="{120C7C65-AAAB-4657-87CA-DE0788532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 y="5131"/>
              <a:ext cx="52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45" name="Line 36">
              <a:extLst>
                <a:ext uri="{FF2B5EF4-FFF2-40B4-BE49-F238E27FC236}">
                  <a16:creationId xmlns:a16="http://schemas.microsoft.com/office/drawing/2014/main" id="{10DD8BF1-16DC-407A-879A-C21C269D1835}"/>
                </a:ext>
              </a:extLst>
            </p:cNvPr>
            <p:cNvSpPr>
              <a:spLocks noChangeShapeType="1"/>
            </p:cNvSpPr>
            <p:nvPr/>
          </p:nvSpPr>
          <p:spPr bwMode="auto">
            <a:xfrm>
              <a:off x="5423" y="4990"/>
              <a:ext cx="0" cy="1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Line 37">
              <a:extLst>
                <a:ext uri="{FF2B5EF4-FFF2-40B4-BE49-F238E27FC236}">
                  <a16:creationId xmlns:a16="http://schemas.microsoft.com/office/drawing/2014/main" id="{F80C9105-E4AE-4292-8DD4-A0B243DC53C8}"/>
                </a:ext>
              </a:extLst>
            </p:cNvPr>
            <p:cNvSpPr>
              <a:spLocks noChangeShapeType="1"/>
            </p:cNvSpPr>
            <p:nvPr/>
          </p:nvSpPr>
          <p:spPr bwMode="auto">
            <a:xfrm>
              <a:off x="6350" y="4991"/>
              <a:ext cx="1" cy="14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Text Box 38">
              <a:extLst>
                <a:ext uri="{FF2B5EF4-FFF2-40B4-BE49-F238E27FC236}">
                  <a16:creationId xmlns:a16="http://schemas.microsoft.com/office/drawing/2014/main" id="{142D341A-747D-4608-981B-9ADE69F52DF2}"/>
                </a:ext>
              </a:extLst>
            </p:cNvPr>
            <p:cNvSpPr txBox="1">
              <a:spLocks noChangeArrowheads="1"/>
            </p:cNvSpPr>
            <p:nvPr/>
          </p:nvSpPr>
          <p:spPr bwMode="auto">
            <a:xfrm>
              <a:off x="3105" y="5692"/>
              <a:ext cx="3800" cy="645"/>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endParaRPr lang="en-US" altLang="zh-CN" sz="1050" dirty="0">
                <a:latin typeface="Times New Roman" panose="02020603050405020304" pitchFamily="18" charset="0"/>
              </a:endParaRPr>
            </a:p>
            <a:p>
              <a:pPr algn="just">
                <a:defRPr/>
              </a:pPr>
              <a:r>
                <a:rPr lang="zh-CN" altLang="en-US" sz="1050" dirty="0">
                  <a:latin typeface="Times New Roman" panose="02020603050405020304" pitchFamily="18" charset="0"/>
                </a:rPr>
                <a:t>广域网、城域网、接入网和局域网的关系</a:t>
              </a:r>
              <a:endParaRPr lang="zh-CN" altLang="en-US" sz="1050" dirty="0"/>
            </a:p>
          </p:txBody>
        </p:sp>
        <p:sp>
          <p:nvSpPr>
            <p:cNvPr id="21548" name="Line 39">
              <a:extLst>
                <a:ext uri="{FF2B5EF4-FFF2-40B4-BE49-F238E27FC236}">
                  <a16:creationId xmlns:a16="http://schemas.microsoft.com/office/drawing/2014/main" id="{BD54BC3B-5C4E-44FD-9618-C4FB7BA59332}"/>
                </a:ext>
              </a:extLst>
            </p:cNvPr>
            <p:cNvSpPr>
              <a:spLocks noChangeShapeType="1"/>
            </p:cNvSpPr>
            <p:nvPr/>
          </p:nvSpPr>
          <p:spPr bwMode="auto">
            <a:xfrm>
              <a:off x="6814" y="4991"/>
              <a:ext cx="12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9" name="Line 40">
              <a:extLst>
                <a:ext uri="{FF2B5EF4-FFF2-40B4-BE49-F238E27FC236}">
                  <a16:creationId xmlns:a16="http://schemas.microsoft.com/office/drawing/2014/main" id="{086EDD88-6CFF-4906-80E5-7EDFB6823F52}"/>
                </a:ext>
              </a:extLst>
            </p:cNvPr>
            <p:cNvSpPr>
              <a:spLocks noChangeShapeType="1"/>
            </p:cNvSpPr>
            <p:nvPr/>
          </p:nvSpPr>
          <p:spPr bwMode="auto">
            <a:xfrm>
              <a:off x="7463" y="4710"/>
              <a:ext cx="0" cy="2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1550" name="Picture 41">
              <a:extLst>
                <a:ext uri="{FF2B5EF4-FFF2-40B4-BE49-F238E27FC236}">
                  <a16:creationId xmlns:a16="http://schemas.microsoft.com/office/drawing/2014/main" id="{171B4ABE-643D-4440-9108-A44FD866B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6" y="5131"/>
              <a:ext cx="52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1" name="Picture 42">
              <a:extLst>
                <a:ext uri="{FF2B5EF4-FFF2-40B4-BE49-F238E27FC236}">
                  <a16:creationId xmlns:a16="http://schemas.microsoft.com/office/drawing/2014/main" id="{46208176-80F9-4094-BB3C-15752CFB8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 y="5131"/>
              <a:ext cx="52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52" name="Line 43">
              <a:extLst>
                <a:ext uri="{FF2B5EF4-FFF2-40B4-BE49-F238E27FC236}">
                  <a16:creationId xmlns:a16="http://schemas.microsoft.com/office/drawing/2014/main" id="{960D7104-636F-4967-BD3D-0780B305666D}"/>
                </a:ext>
              </a:extLst>
            </p:cNvPr>
            <p:cNvSpPr>
              <a:spLocks noChangeShapeType="1"/>
            </p:cNvSpPr>
            <p:nvPr/>
          </p:nvSpPr>
          <p:spPr bwMode="auto">
            <a:xfrm>
              <a:off x="7092" y="4991"/>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53" name="Line 44">
              <a:extLst>
                <a:ext uri="{FF2B5EF4-FFF2-40B4-BE49-F238E27FC236}">
                  <a16:creationId xmlns:a16="http://schemas.microsoft.com/office/drawing/2014/main" id="{2DD87B1F-CF06-4612-B458-EB638A1A612A}"/>
                </a:ext>
              </a:extLst>
            </p:cNvPr>
            <p:cNvSpPr>
              <a:spLocks noChangeShapeType="1"/>
            </p:cNvSpPr>
            <p:nvPr/>
          </p:nvSpPr>
          <p:spPr bwMode="auto">
            <a:xfrm>
              <a:off x="7741" y="4991"/>
              <a:ext cx="0" cy="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Text Box 45">
              <a:extLst>
                <a:ext uri="{FF2B5EF4-FFF2-40B4-BE49-F238E27FC236}">
                  <a16:creationId xmlns:a16="http://schemas.microsoft.com/office/drawing/2014/main" id="{5AE8E4E1-4938-42B0-9246-7D7B2E325767}"/>
                </a:ext>
              </a:extLst>
            </p:cNvPr>
            <p:cNvSpPr txBox="1">
              <a:spLocks noChangeArrowheads="1"/>
            </p:cNvSpPr>
            <p:nvPr/>
          </p:nvSpPr>
          <p:spPr bwMode="auto">
            <a:xfrm>
              <a:off x="2176" y="5411"/>
              <a:ext cx="929" cy="28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lang="zh-CN" altLang="en-US" sz="1050">
                  <a:latin typeface="Times New Roman" panose="02020603050405020304" pitchFamily="18" charset="0"/>
                </a:rPr>
                <a:t>局域网</a:t>
              </a:r>
              <a:endParaRPr lang="zh-CN" altLang="en-US" sz="1050"/>
            </a:p>
          </p:txBody>
        </p:sp>
        <p:sp>
          <p:nvSpPr>
            <p:cNvPr id="48" name="Text Box 46">
              <a:extLst>
                <a:ext uri="{FF2B5EF4-FFF2-40B4-BE49-F238E27FC236}">
                  <a16:creationId xmlns:a16="http://schemas.microsoft.com/office/drawing/2014/main" id="{AA5DC180-A02D-4060-AE68-5DBE2AF8D231}"/>
                </a:ext>
              </a:extLst>
            </p:cNvPr>
            <p:cNvSpPr txBox="1">
              <a:spLocks noChangeArrowheads="1"/>
            </p:cNvSpPr>
            <p:nvPr/>
          </p:nvSpPr>
          <p:spPr bwMode="auto">
            <a:xfrm>
              <a:off x="5423" y="5411"/>
              <a:ext cx="929" cy="28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050">
                  <a:latin typeface="Times New Roman" panose="02020603050405020304" pitchFamily="18" charset="0"/>
                </a:rPr>
                <a:t>接入网</a:t>
              </a:r>
              <a:endParaRPr lang="zh-CN" altLang="en-US" sz="1050"/>
            </a:p>
          </p:txBody>
        </p:sp>
        <p:sp>
          <p:nvSpPr>
            <p:cNvPr id="49" name="Text Box 47">
              <a:extLst>
                <a:ext uri="{FF2B5EF4-FFF2-40B4-BE49-F238E27FC236}">
                  <a16:creationId xmlns:a16="http://schemas.microsoft.com/office/drawing/2014/main" id="{B283C6D9-C079-4AEA-BB21-A14A444C8E0F}"/>
                </a:ext>
              </a:extLst>
            </p:cNvPr>
            <p:cNvSpPr txBox="1">
              <a:spLocks noChangeArrowheads="1"/>
            </p:cNvSpPr>
            <p:nvPr/>
          </p:nvSpPr>
          <p:spPr bwMode="auto">
            <a:xfrm>
              <a:off x="7000" y="5411"/>
              <a:ext cx="929" cy="281"/>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050">
                  <a:latin typeface="Times New Roman" panose="02020603050405020304" pitchFamily="18" charset="0"/>
                </a:rPr>
                <a:t>企业网</a:t>
              </a:r>
              <a:endParaRPr lang="zh-CN" altLang="en-US" sz="1050"/>
            </a:p>
          </p:txBody>
        </p:sp>
      </p:grpSp>
      <p:sp>
        <p:nvSpPr>
          <p:cNvPr id="21511" name="矩形 49">
            <a:extLst>
              <a:ext uri="{FF2B5EF4-FFF2-40B4-BE49-F238E27FC236}">
                <a16:creationId xmlns:a16="http://schemas.microsoft.com/office/drawing/2014/main" id="{F73EDED0-3056-48A7-A220-625599A1122F}"/>
              </a:ext>
            </a:extLst>
          </p:cNvPr>
          <p:cNvSpPr>
            <a:spLocks noChangeArrowheads="1"/>
          </p:cNvSpPr>
          <p:nvPr/>
        </p:nvSpPr>
        <p:spPr bwMode="auto">
          <a:xfrm>
            <a:off x="642938" y="1309688"/>
            <a:ext cx="4338637"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en-US" altLang="zh-CN" sz="1600" dirty="0"/>
              <a:t>2. </a:t>
            </a:r>
            <a:r>
              <a:rPr lang="zh-CN" altLang="zh-CN" sz="1600" dirty="0"/>
              <a:t>网络传输技术分类</a:t>
            </a:r>
            <a:endParaRPr lang="en-US" altLang="zh-CN" sz="1600" dirty="0"/>
          </a:p>
          <a:p>
            <a:pPr eaLnBrk="1" hangingPunct="1">
              <a:lnSpc>
                <a:spcPct val="200000"/>
              </a:lnSpc>
              <a:buFont typeface="Wingdings 2" panose="05020102010507070707" pitchFamily="18" charset="2"/>
              <a:buNone/>
            </a:pPr>
            <a:r>
              <a:rPr lang="en-US" altLang="zh-CN" sz="1400" dirty="0"/>
              <a:t>    </a:t>
            </a:r>
            <a:r>
              <a:rPr lang="zh-CN" altLang="zh-CN" sz="1400" dirty="0"/>
              <a:t>广播式网络</a:t>
            </a:r>
            <a:r>
              <a:rPr lang="zh-CN" altLang="en-US" sz="1400" dirty="0"/>
              <a:t>（</a:t>
            </a:r>
            <a:r>
              <a:rPr lang="zh-CN" altLang="zh-CN" sz="1400" dirty="0"/>
              <a:t>共享信道</a:t>
            </a:r>
            <a:r>
              <a:rPr lang="zh-CN" altLang="en-US" sz="1400" dirty="0"/>
              <a:t>、多点接入）</a:t>
            </a:r>
            <a:endParaRPr lang="en-US" altLang="zh-CN" sz="1400" dirty="0"/>
          </a:p>
          <a:p>
            <a:pPr eaLnBrk="1" hangingPunct="1">
              <a:lnSpc>
                <a:spcPct val="200000"/>
              </a:lnSpc>
              <a:buFont typeface="Wingdings 2" panose="05020102010507070707" pitchFamily="18" charset="2"/>
              <a:buNone/>
            </a:pPr>
            <a:r>
              <a:rPr lang="en-US" altLang="zh-CN" sz="1400" dirty="0"/>
              <a:t>    </a:t>
            </a:r>
            <a:r>
              <a:rPr lang="zh-CN" altLang="zh-CN" sz="1400" dirty="0"/>
              <a:t>点对点式网络</a:t>
            </a:r>
            <a:r>
              <a:rPr lang="zh-CN" altLang="en-US" sz="1400" dirty="0"/>
              <a:t>（</a:t>
            </a:r>
            <a:r>
              <a:rPr lang="en-US" altLang="zh-CN" sz="1400" dirty="0"/>
              <a:t>P2P</a:t>
            </a:r>
            <a:r>
              <a:rPr lang="zh-CN" altLang="en-US" sz="1400" dirty="0"/>
              <a:t>）</a:t>
            </a:r>
            <a:endParaRPr lang="en-US" altLang="zh-CN" sz="1400" dirty="0"/>
          </a:p>
          <a:p>
            <a:pPr eaLnBrk="1" hangingPunct="1">
              <a:lnSpc>
                <a:spcPct val="200000"/>
              </a:lnSpc>
            </a:pPr>
            <a:r>
              <a:rPr lang="en-US" altLang="zh-CN" sz="1600" dirty="0">
                <a:solidFill>
                  <a:schemeClr val="tx2"/>
                </a:solidFill>
              </a:rPr>
              <a:t>3.</a:t>
            </a:r>
            <a:r>
              <a:rPr lang="zh-CN" altLang="en-US" sz="1600" dirty="0">
                <a:solidFill>
                  <a:schemeClr val="tx2"/>
                </a:solidFill>
              </a:rPr>
              <a:t> </a:t>
            </a:r>
            <a:r>
              <a:rPr lang="zh-CN" altLang="zh-CN" sz="1600" dirty="0"/>
              <a:t>网络覆盖的范围分类</a:t>
            </a:r>
            <a:endParaRPr lang="en-US" altLang="zh-CN" sz="1600" dirty="0"/>
          </a:p>
          <a:p>
            <a:pPr eaLnBrk="1" hangingPunct="1">
              <a:lnSpc>
                <a:spcPct val="200000"/>
              </a:lnSpc>
              <a:buFont typeface="Wingdings 2" panose="05020102010507070707" pitchFamily="18" charset="2"/>
              <a:buNone/>
            </a:pPr>
            <a:r>
              <a:rPr lang="en-US" altLang="zh-CN" sz="1400" dirty="0">
                <a:solidFill>
                  <a:schemeClr val="tx2"/>
                </a:solidFill>
              </a:rPr>
              <a:t>    </a:t>
            </a:r>
            <a:r>
              <a:rPr lang="zh-CN" altLang="zh-CN" sz="1400" dirty="0"/>
              <a:t>局域网、城域网</a:t>
            </a:r>
            <a:r>
              <a:rPr lang="zh-CN" altLang="en-US" sz="1400" dirty="0"/>
              <a:t>、</a:t>
            </a:r>
            <a:r>
              <a:rPr lang="zh-CN" altLang="zh-CN" sz="1400" dirty="0"/>
              <a:t>广域网</a:t>
            </a:r>
            <a:r>
              <a:rPr lang="zh-CN" altLang="en-US" sz="1200" dirty="0"/>
              <a:t>（</a:t>
            </a:r>
            <a:r>
              <a:rPr lang="zh-CN" altLang="en-US" sz="1400" dirty="0"/>
              <a:t>技术特征，非规模大小</a:t>
            </a:r>
            <a:r>
              <a:rPr lang="zh-CN" altLang="en-US" sz="1200" dirty="0"/>
              <a:t>）</a:t>
            </a:r>
            <a:endParaRPr lang="en-US" altLang="zh-CN" sz="1400" dirty="0"/>
          </a:p>
        </p:txBody>
      </p:sp>
      <p:pic>
        <p:nvPicPr>
          <p:cNvPr id="21512" name="图片 50">
            <a:extLst>
              <a:ext uri="{FF2B5EF4-FFF2-40B4-BE49-F238E27FC236}">
                <a16:creationId xmlns:a16="http://schemas.microsoft.com/office/drawing/2014/main" id="{FDF8C1CE-4270-41B5-B472-4B6A2AC5E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313" y="1625600"/>
            <a:ext cx="2738437"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图片 51">
            <a:extLst>
              <a:ext uri="{FF2B5EF4-FFF2-40B4-BE49-F238E27FC236}">
                <a16:creationId xmlns:a16="http://schemas.microsoft.com/office/drawing/2014/main" id="{F8015B3D-6A69-4E33-8229-EA732CAD1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2588" y="3244850"/>
            <a:ext cx="2697162"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4">
            <a:extLst>
              <a:ext uri="{FF2B5EF4-FFF2-40B4-BE49-F238E27FC236}">
                <a16:creationId xmlns:a16="http://schemas.microsoft.com/office/drawing/2014/main" id="{FEAA93ED-AB93-4237-88BB-57642C87F3C9}"/>
              </a:ext>
            </a:extLst>
          </p:cNvPr>
          <p:cNvSpPr txBox="1">
            <a:spLocks/>
          </p:cNvSpPr>
          <p:nvPr/>
        </p:nvSpPr>
        <p:spPr bwMode="auto">
          <a:xfrm>
            <a:off x="755650" y="1295400"/>
            <a:ext cx="5475288"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spcAft>
                <a:spcPts val="200"/>
              </a:spcAft>
              <a:buClr>
                <a:schemeClr val="accent1"/>
              </a:buClr>
              <a:buSzPct val="100000"/>
              <a:buFont typeface="Wingdings 2" panose="05020102010507070707" pitchFamily="18" charset="2"/>
              <a:buNone/>
            </a:pPr>
            <a:r>
              <a:rPr lang="en-US" altLang="zh-CN" sz="1600"/>
              <a:t>1. </a:t>
            </a:r>
            <a:r>
              <a:rPr lang="zh-CN" altLang="zh-CN" sz="1600"/>
              <a:t>计算机网络的</a:t>
            </a:r>
            <a:r>
              <a:rPr lang="zh-CN" altLang="en-US" sz="1600"/>
              <a:t>逻辑</a:t>
            </a:r>
            <a:r>
              <a:rPr lang="zh-CN" altLang="zh-CN" sz="1600"/>
              <a:t>结构</a:t>
            </a:r>
            <a:endParaRPr lang="en-US" altLang="zh-CN" sz="1600"/>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sz="1400">
                <a:solidFill>
                  <a:schemeClr val="tx2"/>
                </a:solidFill>
                <a:latin typeface="Calibri" panose="020F0502020204030204" pitchFamily="34" charset="0"/>
              </a:rPr>
              <a:t> </a:t>
            </a:r>
            <a:r>
              <a:rPr lang="zh-CN" altLang="zh-CN" sz="1400">
                <a:solidFill>
                  <a:schemeClr val="tx2"/>
                </a:solidFill>
                <a:latin typeface="Calibri" panose="020F0502020204030204" pitchFamily="34" charset="0"/>
              </a:rPr>
              <a:t>资源子网：</a:t>
            </a:r>
            <a:r>
              <a:rPr lang="zh-CN" altLang="zh-CN" sz="1400" b="0">
                <a:solidFill>
                  <a:schemeClr val="tx2"/>
                </a:solidFill>
                <a:latin typeface="Calibri" panose="020F0502020204030204" pitchFamily="34" charset="0"/>
              </a:rPr>
              <a:t>主机系统、终端</a:t>
            </a:r>
            <a:r>
              <a:rPr lang="zh-CN" altLang="en-US" sz="1400" b="0">
                <a:solidFill>
                  <a:schemeClr val="tx2"/>
                </a:solidFill>
                <a:latin typeface="Calibri" panose="020F0502020204030204" pitchFamily="34" charset="0"/>
              </a:rPr>
              <a:t>设备、</a:t>
            </a:r>
            <a:r>
              <a:rPr lang="zh-CN" altLang="zh-CN" sz="1400" b="0">
                <a:solidFill>
                  <a:schemeClr val="tx2"/>
                </a:solidFill>
                <a:latin typeface="Calibri" panose="020F0502020204030204" pitchFamily="34" charset="0"/>
              </a:rPr>
              <a:t>各种网络软件</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数据资源</a:t>
            </a:r>
            <a:r>
              <a:rPr lang="zh-CN" altLang="en-US" sz="1400" b="0">
                <a:solidFill>
                  <a:schemeClr val="tx2"/>
                </a:solidFill>
                <a:latin typeface="Calibri" panose="020F0502020204030204" pitchFamily="34" charset="0"/>
              </a:rPr>
              <a:t>。</a:t>
            </a:r>
            <a:endParaRPr lang="en-US" altLang="zh-CN" sz="1400" b="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400" b="0">
                <a:solidFill>
                  <a:schemeClr val="tx2"/>
                </a:solidFill>
                <a:latin typeface="Calibri" panose="020F0502020204030204" pitchFamily="34" charset="0"/>
              </a:rPr>
              <a:t>	                        </a:t>
            </a:r>
            <a:r>
              <a:rPr lang="zh-CN" altLang="zh-CN" sz="1400" b="0">
                <a:solidFill>
                  <a:schemeClr val="tx2"/>
                </a:solidFill>
                <a:latin typeface="Calibri" panose="020F0502020204030204" pitchFamily="34" charset="0"/>
              </a:rPr>
              <a:t>负责数据处理，提供网络资源</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网络服务。</a:t>
            </a: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sz="1400">
                <a:solidFill>
                  <a:schemeClr val="tx2"/>
                </a:solidFill>
                <a:latin typeface="Calibri" panose="020F0502020204030204" pitchFamily="34" charset="0"/>
              </a:rPr>
              <a:t> </a:t>
            </a:r>
            <a:r>
              <a:rPr lang="zh-CN" altLang="zh-CN" sz="1400">
                <a:solidFill>
                  <a:schemeClr val="tx2"/>
                </a:solidFill>
                <a:latin typeface="Calibri" panose="020F0502020204030204" pitchFamily="34" charset="0"/>
              </a:rPr>
              <a:t>通信子网：</a:t>
            </a:r>
            <a:r>
              <a:rPr lang="zh-CN" altLang="zh-CN" sz="1400" b="0">
                <a:solidFill>
                  <a:schemeClr val="tx2"/>
                </a:solidFill>
                <a:latin typeface="Calibri" panose="020F0502020204030204" pitchFamily="34" charset="0"/>
              </a:rPr>
              <a:t>路由器、</a:t>
            </a:r>
            <a:r>
              <a:rPr lang="zh-CN" altLang="en-US" sz="1400" b="0">
                <a:solidFill>
                  <a:schemeClr val="tx2"/>
                </a:solidFill>
                <a:latin typeface="Calibri" panose="020F0502020204030204" pitchFamily="34" charset="0"/>
              </a:rPr>
              <a:t>交换机、</a:t>
            </a:r>
            <a:r>
              <a:rPr lang="zh-CN" altLang="zh-CN" sz="1400" b="0">
                <a:solidFill>
                  <a:schemeClr val="tx2"/>
                </a:solidFill>
                <a:latin typeface="Calibri" panose="020F0502020204030204" pitchFamily="34" charset="0"/>
              </a:rPr>
              <a:t>通信线路</a:t>
            </a:r>
            <a:r>
              <a:rPr lang="zh-CN" altLang="en-US" sz="1400" b="0">
                <a:solidFill>
                  <a:schemeClr val="tx2"/>
                </a:solidFill>
                <a:latin typeface="Calibri" panose="020F0502020204030204" pitchFamily="34" charset="0"/>
              </a:rPr>
              <a:t>。</a:t>
            </a:r>
            <a:endParaRPr lang="en-US" altLang="zh-CN" sz="1400" b="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400" b="0">
                <a:solidFill>
                  <a:schemeClr val="tx2"/>
                </a:solidFill>
                <a:latin typeface="Calibri" panose="020F0502020204030204" pitchFamily="34" charset="0"/>
              </a:rPr>
              <a:t>	                        </a:t>
            </a:r>
            <a:r>
              <a:rPr lang="zh-CN" altLang="zh-CN" sz="1400" b="0">
                <a:solidFill>
                  <a:schemeClr val="tx2"/>
                </a:solidFill>
                <a:latin typeface="Calibri" panose="020F0502020204030204" pitchFamily="34" charset="0"/>
              </a:rPr>
              <a:t>负责数据传输、路由</a:t>
            </a:r>
            <a:r>
              <a:rPr lang="zh-CN" altLang="en-US" sz="1400" b="0">
                <a:solidFill>
                  <a:schemeClr val="tx2"/>
                </a:solidFill>
                <a:latin typeface="Calibri" panose="020F0502020204030204" pitchFamily="34" charset="0"/>
              </a:rPr>
              <a:t>、</a:t>
            </a:r>
            <a:r>
              <a:rPr lang="zh-CN" altLang="zh-CN" sz="1400" b="0">
                <a:solidFill>
                  <a:schemeClr val="tx2"/>
                </a:solidFill>
                <a:latin typeface="Calibri" panose="020F0502020204030204" pitchFamily="34" charset="0"/>
              </a:rPr>
              <a:t>分组转发等通信处理。</a:t>
            </a:r>
          </a:p>
        </p:txBody>
      </p:sp>
      <p:sp>
        <p:nvSpPr>
          <p:cNvPr id="23555" name="Rectangle 2">
            <a:extLst>
              <a:ext uri="{FF2B5EF4-FFF2-40B4-BE49-F238E27FC236}">
                <a16:creationId xmlns:a16="http://schemas.microsoft.com/office/drawing/2014/main" id="{0285C5AC-F57E-4B2C-8797-A0A24379BA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6" name="Rectangle 4">
            <a:extLst>
              <a:ext uri="{FF2B5EF4-FFF2-40B4-BE49-F238E27FC236}">
                <a16:creationId xmlns:a16="http://schemas.microsoft.com/office/drawing/2014/main" id="{999E5A62-9069-43A7-AC73-2A8C9C87812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7" name="Rectangle 4">
            <a:extLst>
              <a:ext uri="{FF2B5EF4-FFF2-40B4-BE49-F238E27FC236}">
                <a16:creationId xmlns:a16="http://schemas.microsoft.com/office/drawing/2014/main" id="{AB9A7C4F-51ED-42FD-B80B-0EA552F359C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3558" name="Rectangle 2">
            <a:extLst>
              <a:ext uri="{FF2B5EF4-FFF2-40B4-BE49-F238E27FC236}">
                <a16:creationId xmlns:a16="http://schemas.microsoft.com/office/drawing/2014/main" id="{C149B201-A3DF-47FA-B22B-D45159F1E13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23559" name="Object 1">
            <a:extLst>
              <a:ext uri="{FF2B5EF4-FFF2-40B4-BE49-F238E27FC236}">
                <a16:creationId xmlns:a16="http://schemas.microsoft.com/office/drawing/2014/main" id="{13BAA027-E38B-4BE0-B422-B0E2297D7819}"/>
              </a:ext>
            </a:extLst>
          </p:cNvPr>
          <p:cNvGraphicFramePr>
            <a:graphicFrameLocks noChangeAspect="1"/>
          </p:cNvGraphicFramePr>
          <p:nvPr/>
        </p:nvGraphicFramePr>
        <p:xfrm>
          <a:off x="4938713" y="4076700"/>
          <a:ext cx="3954462" cy="2001838"/>
        </p:xfrm>
        <a:graphic>
          <a:graphicData uri="http://schemas.openxmlformats.org/presentationml/2006/ole">
            <mc:AlternateContent xmlns:mc="http://schemas.openxmlformats.org/markup-compatibility/2006">
              <mc:Choice xmlns:v="urn:schemas-microsoft-com:vml" Requires="v">
                <p:oleObj spid="_x0000_s3076" name="Visio" r:id="rId4" imgW="6046585" imgH="3511037" progId="Visio.Drawing.11">
                  <p:embed/>
                </p:oleObj>
              </mc:Choice>
              <mc:Fallback>
                <p:oleObj name="Visio" r:id="rId4" imgW="6046585" imgH="3511037" progId="Visio.Drawing.11">
                  <p:embed/>
                  <p:pic>
                    <p:nvPicPr>
                      <p:cNvPr id="23559" name="Object 1">
                        <a:extLst>
                          <a:ext uri="{FF2B5EF4-FFF2-40B4-BE49-F238E27FC236}">
                            <a16:creationId xmlns:a16="http://schemas.microsoft.com/office/drawing/2014/main" id="{13BAA027-E38B-4BE0-B422-B0E2297D7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713" y="4076700"/>
                        <a:ext cx="3954462"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内容占位符 4">
            <a:extLst>
              <a:ext uri="{FF2B5EF4-FFF2-40B4-BE49-F238E27FC236}">
                <a16:creationId xmlns:a16="http://schemas.microsoft.com/office/drawing/2014/main" id="{B98651A9-923F-4DCB-93E9-F4930328596A}"/>
              </a:ext>
            </a:extLst>
          </p:cNvPr>
          <p:cNvSpPr txBox="1">
            <a:spLocks/>
          </p:cNvSpPr>
          <p:nvPr/>
        </p:nvSpPr>
        <p:spPr bwMode="auto">
          <a:xfrm>
            <a:off x="469900" y="765175"/>
            <a:ext cx="57610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2" panose="05020102010507070707" pitchFamily="18" charset="2"/>
              <a:buNone/>
              <a:defRPr/>
            </a:pPr>
            <a:r>
              <a:rPr lang="en-US" altLang="zh-CN" sz="1600" kern="0" dirty="0">
                <a:solidFill>
                  <a:srgbClr val="0070C0"/>
                </a:solidFill>
                <a:latin typeface="仿宋" panose="02010609060101010101" pitchFamily="49" charset="-122"/>
                <a:ea typeface="仿宋" panose="02010609060101010101" pitchFamily="49" charset="-122"/>
              </a:rPr>
              <a:t>    </a:t>
            </a:r>
            <a:r>
              <a:rPr lang="zh-CN" altLang="en-US" sz="2000" kern="0" dirty="0">
                <a:solidFill>
                  <a:schemeClr val="tx2"/>
                </a:solidFill>
                <a:latin typeface="宋体" panose="02010600030101010101" pitchFamily="2" charset="-122"/>
              </a:rPr>
              <a:t>四</a:t>
            </a:r>
            <a:r>
              <a:rPr lang="zh-CN" altLang="en-US" sz="2000" kern="0" dirty="0">
                <a:solidFill>
                  <a:schemeClr val="tx2"/>
                </a:solidFill>
              </a:rPr>
              <a:t>、</a:t>
            </a:r>
            <a:r>
              <a:rPr lang="zh-CN" altLang="zh-CN" sz="2000" kern="0" dirty="0">
                <a:solidFill>
                  <a:schemeClr val="tx2"/>
                </a:solidFill>
              </a:rPr>
              <a:t>计算机网络</a:t>
            </a:r>
            <a:r>
              <a:rPr lang="zh-CN" altLang="en-US" sz="2000" kern="0" dirty="0">
                <a:solidFill>
                  <a:schemeClr val="tx2"/>
                </a:solidFill>
              </a:rPr>
              <a:t>结构和组成</a:t>
            </a:r>
            <a:endParaRPr lang="en-US" altLang="zh-CN" sz="1600" kern="0" dirty="0">
              <a:solidFill>
                <a:srgbClr val="0070C0"/>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C4976EB-FBEA-4F7D-88CA-4971006AAA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5603" name="Rectangle 4">
            <a:extLst>
              <a:ext uri="{FF2B5EF4-FFF2-40B4-BE49-F238E27FC236}">
                <a16:creationId xmlns:a16="http://schemas.microsoft.com/office/drawing/2014/main" id="{0CC48B1B-86EE-4E67-B51E-3A08EE38C5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5604" name="Rectangle 4">
            <a:extLst>
              <a:ext uri="{FF2B5EF4-FFF2-40B4-BE49-F238E27FC236}">
                <a16:creationId xmlns:a16="http://schemas.microsoft.com/office/drawing/2014/main" id="{3C63DE35-AF88-4268-8581-AEC09ED4D20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5605" name="Rectangle 2">
            <a:extLst>
              <a:ext uri="{FF2B5EF4-FFF2-40B4-BE49-F238E27FC236}">
                <a16:creationId xmlns:a16="http://schemas.microsoft.com/office/drawing/2014/main" id="{AB3A997C-70D2-4E50-881A-122E5535D1D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5606" name="Rectangle 4">
            <a:extLst>
              <a:ext uri="{FF2B5EF4-FFF2-40B4-BE49-F238E27FC236}">
                <a16:creationId xmlns:a16="http://schemas.microsoft.com/office/drawing/2014/main" id="{58DD0656-E298-4596-A2F3-2359D64EC4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pSp>
        <p:nvGrpSpPr>
          <p:cNvPr id="25607" name="组合 1">
            <a:extLst>
              <a:ext uri="{FF2B5EF4-FFF2-40B4-BE49-F238E27FC236}">
                <a16:creationId xmlns:a16="http://schemas.microsoft.com/office/drawing/2014/main" id="{D1665303-71CC-44A6-932F-61F8973921EE}"/>
              </a:ext>
            </a:extLst>
          </p:cNvPr>
          <p:cNvGrpSpPr>
            <a:grpSpLocks/>
          </p:cNvGrpSpPr>
          <p:nvPr/>
        </p:nvGrpSpPr>
        <p:grpSpPr bwMode="auto">
          <a:xfrm>
            <a:off x="4788024" y="1930426"/>
            <a:ext cx="3457575" cy="2232025"/>
            <a:chOff x="755650" y="1557338"/>
            <a:chExt cx="7848600" cy="4144961"/>
          </a:xfrm>
        </p:grpSpPr>
        <p:sp>
          <p:nvSpPr>
            <p:cNvPr id="25610" name="AutoShape 38">
              <a:extLst>
                <a:ext uri="{FF2B5EF4-FFF2-40B4-BE49-F238E27FC236}">
                  <a16:creationId xmlns:a16="http://schemas.microsoft.com/office/drawing/2014/main" id="{5A423B8E-D175-43F0-B1A3-CB87606BD106}"/>
                </a:ext>
              </a:extLst>
            </p:cNvPr>
            <p:cNvSpPr>
              <a:spLocks noChangeAspect="1" noChangeArrowheads="1"/>
            </p:cNvSpPr>
            <p:nvPr/>
          </p:nvSpPr>
          <p:spPr bwMode="auto">
            <a:xfrm>
              <a:off x="755650" y="1557338"/>
              <a:ext cx="78486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sz="1200"/>
            </a:p>
          </p:txBody>
        </p:sp>
        <p:pic>
          <p:nvPicPr>
            <p:cNvPr id="25611" name="Picture 39">
              <a:extLst>
                <a:ext uri="{FF2B5EF4-FFF2-40B4-BE49-F238E27FC236}">
                  <a16:creationId xmlns:a16="http://schemas.microsoft.com/office/drawing/2014/main" id="{C1208DF8-9193-4822-9F66-5AAD17C81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4689475"/>
              <a:ext cx="10779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40">
              <a:extLst>
                <a:ext uri="{FF2B5EF4-FFF2-40B4-BE49-F238E27FC236}">
                  <a16:creationId xmlns:a16="http://schemas.microsoft.com/office/drawing/2014/main" id="{CEACCDE5-DFFB-4AD7-8C6B-54996312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4854575"/>
              <a:ext cx="10779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41">
              <a:extLst>
                <a:ext uri="{FF2B5EF4-FFF2-40B4-BE49-F238E27FC236}">
                  <a16:creationId xmlns:a16="http://schemas.microsoft.com/office/drawing/2014/main" id="{E60A370F-8069-45AA-A034-2C3E2D013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4524375"/>
              <a:ext cx="1079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42">
              <a:extLst>
                <a:ext uri="{FF2B5EF4-FFF2-40B4-BE49-F238E27FC236}">
                  <a16:creationId xmlns:a16="http://schemas.microsoft.com/office/drawing/2014/main" id="{F9B17433-1C6E-4270-ADC6-CA203D08C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689475"/>
              <a:ext cx="1079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43">
              <a:extLst>
                <a:ext uri="{FF2B5EF4-FFF2-40B4-BE49-F238E27FC236}">
                  <a16:creationId xmlns:a16="http://schemas.microsoft.com/office/drawing/2014/main" id="{105F7A8F-3BB5-484F-9A66-B637FB1F7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13" y="4524375"/>
              <a:ext cx="1079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44">
              <a:extLst>
                <a:ext uri="{FF2B5EF4-FFF2-40B4-BE49-F238E27FC236}">
                  <a16:creationId xmlns:a16="http://schemas.microsoft.com/office/drawing/2014/main" id="{EC24B7E4-8150-4793-9BE7-F1C9B799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763" y="4689475"/>
              <a:ext cx="1079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45">
              <a:extLst>
                <a:ext uri="{FF2B5EF4-FFF2-40B4-BE49-F238E27FC236}">
                  <a16:creationId xmlns:a16="http://schemas.microsoft.com/office/drawing/2014/main" id="{35598D31-6E7F-4800-898B-F54B70332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463" y="4359275"/>
              <a:ext cx="1079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46">
              <a:extLst>
                <a:ext uri="{FF2B5EF4-FFF2-40B4-BE49-F238E27FC236}">
                  <a16:creationId xmlns:a16="http://schemas.microsoft.com/office/drawing/2014/main" id="{41947D7B-30CA-4593-BDF0-54F9002BC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588" y="4524375"/>
              <a:ext cx="10810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9" name="Line 47">
              <a:extLst>
                <a:ext uri="{FF2B5EF4-FFF2-40B4-BE49-F238E27FC236}">
                  <a16:creationId xmlns:a16="http://schemas.microsoft.com/office/drawing/2014/main" id="{70358E28-96EB-4B6A-BC4C-05F7BF35CF33}"/>
                </a:ext>
              </a:extLst>
            </p:cNvPr>
            <p:cNvSpPr>
              <a:spLocks noChangeShapeType="1"/>
            </p:cNvSpPr>
            <p:nvPr/>
          </p:nvSpPr>
          <p:spPr bwMode="auto">
            <a:xfrm>
              <a:off x="2974975" y="2381250"/>
              <a:ext cx="3551238" cy="4953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48">
              <a:extLst>
                <a:ext uri="{FF2B5EF4-FFF2-40B4-BE49-F238E27FC236}">
                  <a16:creationId xmlns:a16="http://schemas.microsoft.com/office/drawing/2014/main" id="{14BD3F8C-90A2-41B8-AC7C-BD423663382C}"/>
                </a:ext>
              </a:extLst>
            </p:cNvPr>
            <p:cNvSpPr>
              <a:spLocks noChangeShapeType="1"/>
            </p:cNvSpPr>
            <p:nvPr/>
          </p:nvSpPr>
          <p:spPr bwMode="auto">
            <a:xfrm>
              <a:off x="2752725" y="2381250"/>
              <a:ext cx="2108200"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Line 49">
              <a:extLst>
                <a:ext uri="{FF2B5EF4-FFF2-40B4-BE49-F238E27FC236}">
                  <a16:creationId xmlns:a16="http://schemas.microsoft.com/office/drawing/2014/main" id="{9A30F537-F37D-48E8-AE59-64DA881DB259}"/>
                </a:ext>
              </a:extLst>
            </p:cNvPr>
            <p:cNvSpPr>
              <a:spLocks noChangeShapeType="1"/>
            </p:cNvSpPr>
            <p:nvPr/>
          </p:nvSpPr>
          <p:spPr bwMode="auto">
            <a:xfrm>
              <a:off x="2530475" y="2381250"/>
              <a:ext cx="666750"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Line 50">
              <a:extLst>
                <a:ext uri="{FF2B5EF4-FFF2-40B4-BE49-F238E27FC236}">
                  <a16:creationId xmlns:a16="http://schemas.microsoft.com/office/drawing/2014/main" id="{85467705-EA3F-4F86-9C4F-5E9E3A182598}"/>
                </a:ext>
              </a:extLst>
            </p:cNvPr>
            <p:cNvSpPr>
              <a:spLocks noChangeShapeType="1"/>
            </p:cNvSpPr>
            <p:nvPr/>
          </p:nvSpPr>
          <p:spPr bwMode="auto">
            <a:xfrm flipH="1">
              <a:off x="1531938" y="2381250"/>
              <a:ext cx="887412"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51">
              <a:extLst>
                <a:ext uri="{FF2B5EF4-FFF2-40B4-BE49-F238E27FC236}">
                  <a16:creationId xmlns:a16="http://schemas.microsoft.com/office/drawing/2014/main" id="{24AC4567-F997-4A75-9465-7BCF07D381A3}"/>
                </a:ext>
              </a:extLst>
            </p:cNvPr>
            <p:cNvSpPr>
              <a:spLocks noChangeShapeType="1"/>
            </p:cNvSpPr>
            <p:nvPr/>
          </p:nvSpPr>
          <p:spPr bwMode="auto">
            <a:xfrm flipV="1">
              <a:off x="1865313" y="2381250"/>
              <a:ext cx="3771900"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Line 52">
              <a:extLst>
                <a:ext uri="{FF2B5EF4-FFF2-40B4-BE49-F238E27FC236}">
                  <a16:creationId xmlns:a16="http://schemas.microsoft.com/office/drawing/2014/main" id="{C4D6367E-1716-4375-BA24-C546149EF9D8}"/>
                </a:ext>
              </a:extLst>
            </p:cNvPr>
            <p:cNvSpPr>
              <a:spLocks noChangeShapeType="1"/>
            </p:cNvSpPr>
            <p:nvPr/>
          </p:nvSpPr>
          <p:spPr bwMode="auto">
            <a:xfrm flipV="1">
              <a:off x="3419475" y="2381250"/>
              <a:ext cx="2439988"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Line 53">
              <a:extLst>
                <a:ext uri="{FF2B5EF4-FFF2-40B4-BE49-F238E27FC236}">
                  <a16:creationId xmlns:a16="http://schemas.microsoft.com/office/drawing/2014/main" id="{80C61EB7-9072-4E31-9A02-2113529D0F3F}"/>
                </a:ext>
              </a:extLst>
            </p:cNvPr>
            <p:cNvSpPr>
              <a:spLocks noChangeShapeType="1"/>
            </p:cNvSpPr>
            <p:nvPr/>
          </p:nvSpPr>
          <p:spPr bwMode="auto">
            <a:xfrm flipV="1">
              <a:off x="5083175" y="2381250"/>
              <a:ext cx="998538" cy="660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6" name="Line 54">
              <a:extLst>
                <a:ext uri="{FF2B5EF4-FFF2-40B4-BE49-F238E27FC236}">
                  <a16:creationId xmlns:a16="http://schemas.microsoft.com/office/drawing/2014/main" id="{E839C968-D2E4-4A97-BB26-B8B63CC34B4A}"/>
                </a:ext>
              </a:extLst>
            </p:cNvPr>
            <p:cNvSpPr>
              <a:spLocks noChangeShapeType="1"/>
            </p:cNvSpPr>
            <p:nvPr/>
          </p:nvSpPr>
          <p:spPr bwMode="auto">
            <a:xfrm flipH="1" flipV="1">
              <a:off x="6192838" y="2381250"/>
              <a:ext cx="442912" cy="4953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7" name="Line 55">
              <a:extLst>
                <a:ext uri="{FF2B5EF4-FFF2-40B4-BE49-F238E27FC236}">
                  <a16:creationId xmlns:a16="http://schemas.microsoft.com/office/drawing/2014/main" id="{C4F02AB1-0585-4775-804F-1E81D80B077B}"/>
                </a:ext>
              </a:extLst>
            </p:cNvPr>
            <p:cNvSpPr>
              <a:spLocks noChangeShapeType="1"/>
            </p:cNvSpPr>
            <p:nvPr/>
          </p:nvSpPr>
          <p:spPr bwMode="auto">
            <a:xfrm>
              <a:off x="3086100" y="2052638"/>
              <a:ext cx="2330450" cy="15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8" name="Line 56">
              <a:extLst>
                <a:ext uri="{FF2B5EF4-FFF2-40B4-BE49-F238E27FC236}">
                  <a16:creationId xmlns:a16="http://schemas.microsoft.com/office/drawing/2014/main" id="{12985107-6507-4B7A-84F1-CF1DCCC9882A}"/>
                </a:ext>
              </a:extLst>
            </p:cNvPr>
            <p:cNvSpPr>
              <a:spLocks noChangeShapeType="1"/>
            </p:cNvSpPr>
            <p:nvPr/>
          </p:nvSpPr>
          <p:spPr bwMode="auto">
            <a:xfrm flipH="1">
              <a:off x="6415088" y="3535363"/>
              <a:ext cx="220662" cy="823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9" name="Line 57">
              <a:extLst>
                <a:ext uri="{FF2B5EF4-FFF2-40B4-BE49-F238E27FC236}">
                  <a16:creationId xmlns:a16="http://schemas.microsoft.com/office/drawing/2014/main" id="{C316A9E0-F071-467A-884B-6A91EE80AC1E}"/>
                </a:ext>
              </a:extLst>
            </p:cNvPr>
            <p:cNvSpPr>
              <a:spLocks noChangeShapeType="1"/>
            </p:cNvSpPr>
            <p:nvPr/>
          </p:nvSpPr>
          <p:spPr bwMode="auto">
            <a:xfrm flipH="1">
              <a:off x="1311275" y="3700463"/>
              <a:ext cx="333375" cy="9890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0" name="Line 58">
              <a:extLst>
                <a:ext uri="{FF2B5EF4-FFF2-40B4-BE49-F238E27FC236}">
                  <a16:creationId xmlns:a16="http://schemas.microsoft.com/office/drawing/2014/main" id="{D246CB77-6922-4CBB-B1D9-FED7F1AC1450}"/>
                </a:ext>
              </a:extLst>
            </p:cNvPr>
            <p:cNvSpPr>
              <a:spLocks noChangeShapeType="1"/>
            </p:cNvSpPr>
            <p:nvPr/>
          </p:nvSpPr>
          <p:spPr bwMode="auto">
            <a:xfrm flipH="1">
              <a:off x="2974975" y="3702050"/>
              <a:ext cx="333375" cy="822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Line 59">
              <a:extLst>
                <a:ext uri="{FF2B5EF4-FFF2-40B4-BE49-F238E27FC236}">
                  <a16:creationId xmlns:a16="http://schemas.microsoft.com/office/drawing/2014/main" id="{C3BF8BE4-C14F-45F8-A53B-B616A8E6AFCC}"/>
                </a:ext>
              </a:extLst>
            </p:cNvPr>
            <p:cNvSpPr>
              <a:spLocks noChangeShapeType="1"/>
            </p:cNvSpPr>
            <p:nvPr/>
          </p:nvSpPr>
          <p:spPr bwMode="auto">
            <a:xfrm flipH="1">
              <a:off x="4527550" y="3702050"/>
              <a:ext cx="333375" cy="987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2" name="Text Box 60">
              <a:extLst>
                <a:ext uri="{FF2B5EF4-FFF2-40B4-BE49-F238E27FC236}">
                  <a16:creationId xmlns:a16="http://schemas.microsoft.com/office/drawing/2014/main" id="{520504D3-B461-45D0-B67D-72BDDA02643F}"/>
                </a:ext>
              </a:extLst>
            </p:cNvPr>
            <p:cNvSpPr txBox="1">
              <a:spLocks noChangeArrowheads="1"/>
            </p:cNvSpPr>
            <p:nvPr/>
          </p:nvSpPr>
          <p:spPr bwMode="auto">
            <a:xfrm>
              <a:off x="6526213" y="1887538"/>
              <a:ext cx="1220787"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96000"/>
                </a:lnSpc>
              </a:pPr>
              <a:r>
                <a:rPr lang="zh-CN" altLang="en-US" sz="1100">
                  <a:latin typeface="Times New Roman" panose="02020603050405020304" pitchFamily="18" charset="0"/>
                </a:rPr>
                <a:t>核心层</a:t>
              </a:r>
              <a:endParaRPr lang="zh-CN" altLang="en-US" sz="1100"/>
            </a:p>
          </p:txBody>
        </p:sp>
        <p:sp>
          <p:nvSpPr>
            <p:cNvPr id="25633" name="Text Box 61">
              <a:extLst>
                <a:ext uri="{FF2B5EF4-FFF2-40B4-BE49-F238E27FC236}">
                  <a16:creationId xmlns:a16="http://schemas.microsoft.com/office/drawing/2014/main" id="{086C4158-56EE-49C3-AFB8-2092B86D8082}"/>
                </a:ext>
              </a:extLst>
            </p:cNvPr>
            <p:cNvSpPr txBox="1">
              <a:spLocks noChangeArrowheads="1"/>
            </p:cNvSpPr>
            <p:nvPr/>
          </p:nvSpPr>
          <p:spPr bwMode="auto">
            <a:xfrm>
              <a:off x="1311276" y="5349874"/>
              <a:ext cx="4659314"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96000"/>
                </a:lnSpc>
              </a:pPr>
              <a:r>
                <a:rPr lang="zh-CN" altLang="en-US" sz="1100">
                  <a:latin typeface="Times New Roman" panose="02020603050405020304" pitchFamily="18" charset="0"/>
                </a:rPr>
                <a:t>      典型的三层网络结构示意图</a:t>
              </a:r>
              <a:endParaRPr lang="zh-CN" altLang="en-US" sz="1100"/>
            </a:p>
          </p:txBody>
        </p:sp>
        <p:pic>
          <p:nvPicPr>
            <p:cNvPr id="25634" name="Picture 64">
              <a:extLst>
                <a:ext uri="{FF2B5EF4-FFF2-40B4-BE49-F238E27FC236}">
                  <a16:creationId xmlns:a16="http://schemas.microsoft.com/office/drawing/2014/main" id="{E6623D02-AD09-4EBF-BC95-78FC703D8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3041650"/>
              <a:ext cx="693738" cy="685800"/>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635" name="Picture 65">
              <a:extLst>
                <a:ext uri="{FF2B5EF4-FFF2-40B4-BE49-F238E27FC236}">
                  <a16:creationId xmlns:a16="http://schemas.microsoft.com/office/drawing/2014/main" id="{F1F0AE54-7D6A-4EB3-B1DB-879799B1A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975" y="3041650"/>
              <a:ext cx="696913" cy="685800"/>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636" name="Picture 66">
              <a:extLst>
                <a:ext uri="{FF2B5EF4-FFF2-40B4-BE49-F238E27FC236}">
                  <a16:creationId xmlns:a16="http://schemas.microsoft.com/office/drawing/2014/main" id="{8C20849E-551D-48D4-AA6B-A1D11B2F2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3041650"/>
              <a:ext cx="696913" cy="685800"/>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637" name="Picture 67">
              <a:extLst>
                <a:ext uri="{FF2B5EF4-FFF2-40B4-BE49-F238E27FC236}">
                  <a16:creationId xmlns:a16="http://schemas.microsoft.com/office/drawing/2014/main" id="{1BFFDDE3-7762-461C-BFDF-3D09B6EEA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963" y="2876550"/>
              <a:ext cx="696912" cy="684213"/>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5638" name="Text Box 68">
              <a:extLst>
                <a:ext uri="{FF2B5EF4-FFF2-40B4-BE49-F238E27FC236}">
                  <a16:creationId xmlns:a16="http://schemas.microsoft.com/office/drawing/2014/main" id="{84D3A27B-6EF0-4E30-8FCC-74AD4186D693}"/>
                </a:ext>
              </a:extLst>
            </p:cNvPr>
            <p:cNvSpPr txBox="1">
              <a:spLocks noChangeArrowheads="1"/>
            </p:cNvSpPr>
            <p:nvPr/>
          </p:nvSpPr>
          <p:spPr bwMode="auto">
            <a:xfrm>
              <a:off x="7302500" y="3041650"/>
              <a:ext cx="665163"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96000"/>
                </a:lnSpc>
              </a:pPr>
              <a:r>
                <a:rPr lang="zh-CN" altLang="en-US" sz="1100">
                  <a:latin typeface="Times New Roman" panose="02020603050405020304" pitchFamily="18" charset="0"/>
                </a:rPr>
                <a:t>分布层</a:t>
              </a:r>
              <a:endParaRPr lang="zh-CN" altLang="en-US" sz="1100"/>
            </a:p>
          </p:txBody>
        </p:sp>
        <p:sp>
          <p:nvSpPr>
            <p:cNvPr id="25639" name="Text Box 69">
              <a:extLst>
                <a:ext uri="{FF2B5EF4-FFF2-40B4-BE49-F238E27FC236}">
                  <a16:creationId xmlns:a16="http://schemas.microsoft.com/office/drawing/2014/main" id="{AF11A72C-76C9-478B-A1A2-C9F247618E92}"/>
                </a:ext>
              </a:extLst>
            </p:cNvPr>
            <p:cNvSpPr txBox="1">
              <a:spLocks noChangeArrowheads="1"/>
            </p:cNvSpPr>
            <p:nvPr/>
          </p:nvSpPr>
          <p:spPr bwMode="auto">
            <a:xfrm>
              <a:off x="7080250" y="4524375"/>
              <a:ext cx="665163"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a:lnSpc>
                  <a:spcPct val="96000"/>
                </a:lnSpc>
              </a:pPr>
              <a:r>
                <a:rPr lang="zh-CN" altLang="en-US" sz="1100">
                  <a:latin typeface="Times New Roman" panose="02020603050405020304" pitchFamily="18" charset="0"/>
                </a:rPr>
                <a:t>访问层</a:t>
              </a:r>
              <a:endParaRPr lang="zh-CN" altLang="en-US" sz="1100"/>
            </a:p>
          </p:txBody>
        </p:sp>
        <p:pic>
          <p:nvPicPr>
            <p:cNvPr id="25640" name="Picture 72">
              <a:extLst>
                <a:ext uri="{FF2B5EF4-FFF2-40B4-BE49-F238E27FC236}">
                  <a16:creationId xmlns:a16="http://schemas.microsoft.com/office/drawing/2014/main" id="{0F6B6E02-56E5-4C39-9936-5994B6EF0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628775"/>
              <a:ext cx="863600" cy="768350"/>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641" name="Picture 73">
              <a:extLst>
                <a:ext uri="{FF2B5EF4-FFF2-40B4-BE49-F238E27FC236}">
                  <a16:creationId xmlns:a16="http://schemas.microsoft.com/office/drawing/2014/main" id="{0F0B8D53-7533-415C-A818-6C74EA005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1628775"/>
              <a:ext cx="863600" cy="768350"/>
            </a:xfrm>
            <a:prstGeom prst="rect">
              <a:avLst/>
            </a:prstGeom>
            <a:noFill/>
            <a:ln>
              <a:noFill/>
            </a:ln>
            <a:effectLst/>
            <a:extLst>
              <a:ext uri="{909E8E84-426E-40DD-AFC4-6F175D3DCCD1}">
                <a14:hiddenFill xmlns:a14="http://schemas.microsoft.com/office/drawing/2010/main">
                  <a:solidFill>
                    <a:srgbClr val="006C88"/>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40" name="内容占位符 4">
            <a:extLst>
              <a:ext uri="{FF2B5EF4-FFF2-40B4-BE49-F238E27FC236}">
                <a16:creationId xmlns:a16="http://schemas.microsoft.com/office/drawing/2014/main" id="{BF31AEA8-401C-421B-B622-BC9924862EEB}"/>
              </a:ext>
            </a:extLst>
          </p:cNvPr>
          <p:cNvSpPr txBox="1">
            <a:spLocks/>
          </p:cNvSpPr>
          <p:nvPr/>
        </p:nvSpPr>
        <p:spPr bwMode="auto">
          <a:xfrm>
            <a:off x="469900" y="765175"/>
            <a:ext cx="57610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2" panose="05020102010507070707" pitchFamily="18" charset="2"/>
              <a:buNone/>
              <a:defRPr/>
            </a:pPr>
            <a:r>
              <a:rPr lang="en-US" altLang="zh-CN" sz="1800" kern="0" dirty="0">
                <a:solidFill>
                  <a:srgbClr val="0070C0"/>
                </a:solidFill>
                <a:latin typeface="仿宋" panose="02010609060101010101" pitchFamily="49" charset="-122"/>
                <a:ea typeface="仿宋" panose="02010609060101010101" pitchFamily="49" charset="-122"/>
              </a:rPr>
              <a:t>    </a:t>
            </a:r>
            <a:r>
              <a:rPr lang="zh-CN" altLang="en-US" sz="2000" kern="0" dirty="0">
                <a:solidFill>
                  <a:schemeClr val="tx2"/>
                </a:solidFill>
                <a:latin typeface="宋体" panose="02010600030101010101" pitchFamily="2" charset="-122"/>
              </a:rPr>
              <a:t>四</a:t>
            </a:r>
            <a:r>
              <a:rPr lang="zh-CN" altLang="en-US" sz="2000" kern="0" dirty="0">
                <a:solidFill>
                  <a:schemeClr val="tx2"/>
                </a:solidFill>
              </a:rPr>
              <a:t>、</a:t>
            </a:r>
            <a:r>
              <a:rPr lang="zh-CN" altLang="zh-CN" sz="2000" kern="0" dirty="0">
                <a:solidFill>
                  <a:schemeClr val="tx2"/>
                </a:solidFill>
              </a:rPr>
              <a:t>计算机网络</a:t>
            </a:r>
            <a:r>
              <a:rPr lang="zh-CN" altLang="en-US" sz="2000" kern="0" dirty="0">
                <a:solidFill>
                  <a:schemeClr val="tx2"/>
                </a:solidFill>
              </a:rPr>
              <a:t>结构和组成</a:t>
            </a:r>
            <a:endParaRPr lang="en-US" altLang="zh-CN" sz="2000" kern="0" dirty="0">
              <a:solidFill>
                <a:srgbClr val="0070C0"/>
              </a:solidFill>
              <a:latin typeface="仿宋" panose="02010609060101010101" pitchFamily="49" charset="-122"/>
              <a:ea typeface="仿宋" panose="02010609060101010101" pitchFamily="49" charset="-122"/>
            </a:endParaRPr>
          </a:p>
        </p:txBody>
      </p:sp>
      <p:sp>
        <p:nvSpPr>
          <p:cNvPr id="41" name="矩形 40">
            <a:extLst>
              <a:ext uri="{FF2B5EF4-FFF2-40B4-BE49-F238E27FC236}">
                <a16:creationId xmlns:a16="http://schemas.microsoft.com/office/drawing/2014/main" id="{623A356A-6AB6-44E8-8229-51CD5EC0352E}"/>
              </a:ext>
            </a:extLst>
          </p:cNvPr>
          <p:cNvSpPr/>
          <p:nvPr/>
        </p:nvSpPr>
        <p:spPr>
          <a:xfrm>
            <a:off x="672049" y="1481915"/>
            <a:ext cx="4027487" cy="2674937"/>
          </a:xfrm>
          <a:prstGeom prst="rect">
            <a:avLst/>
          </a:prstGeom>
        </p:spPr>
        <p:txBody>
          <a:bodyPr>
            <a:spAutoFit/>
          </a:bodyPr>
          <a:lstStyle/>
          <a:p>
            <a:pPr>
              <a:lnSpc>
                <a:spcPct val="250000"/>
              </a:lnSpc>
              <a:defRPr/>
            </a:pPr>
            <a:r>
              <a:rPr lang="en-US" altLang="zh-CN" dirty="0"/>
              <a:t>2. </a:t>
            </a:r>
            <a:r>
              <a:rPr lang="zh-CN" altLang="zh-CN" dirty="0"/>
              <a:t>计算机网络的</a:t>
            </a:r>
            <a:r>
              <a:rPr lang="zh-CN" altLang="en-US" dirty="0"/>
              <a:t>三层组织结构</a:t>
            </a:r>
            <a:endParaRPr lang="en-US" altLang="zh-CN" dirty="0"/>
          </a:p>
          <a:p>
            <a:pPr marL="342900" indent="-342900">
              <a:lnSpc>
                <a:spcPct val="250000"/>
              </a:lnSpc>
              <a:spcBef>
                <a:spcPct val="20000"/>
              </a:spcBef>
              <a:buClr>
                <a:schemeClr val="tx2">
                  <a:lumMod val="75000"/>
                </a:schemeClr>
              </a:buClr>
              <a:buSzPct val="115000"/>
              <a:buFont typeface="Wingdings" panose="05000000000000000000" pitchFamily="2" charset="2"/>
              <a:buChar char="Ø"/>
              <a:defRPr/>
            </a:pPr>
            <a:r>
              <a:rPr lang="zh-CN" altLang="en-US" sz="1600" dirty="0">
                <a:solidFill>
                  <a:schemeClr val="tx2"/>
                </a:solidFill>
                <a:latin typeface="+mn-lt"/>
              </a:rPr>
              <a:t>核心层：提供核心三层交换骨干。</a:t>
            </a:r>
            <a:endParaRPr lang="en-US" altLang="zh-CN" sz="1600" dirty="0">
              <a:solidFill>
                <a:schemeClr val="tx2"/>
              </a:solidFill>
              <a:latin typeface="+mn-lt"/>
            </a:endParaRPr>
          </a:p>
          <a:p>
            <a:pPr marL="342900" indent="-342900">
              <a:lnSpc>
                <a:spcPct val="250000"/>
              </a:lnSpc>
              <a:spcBef>
                <a:spcPct val="20000"/>
              </a:spcBef>
              <a:buClr>
                <a:schemeClr val="tx2">
                  <a:lumMod val="75000"/>
                </a:schemeClr>
              </a:buClr>
              <a:buSzPct val="115000"/>
              <a:buFont typeface="Wingdings" panose="05000000000000000000" pitchFamily="2" charset="2"/>
              <a:buChar char="Ø"/>
              <a:defRPr/>
            </a:pPr>
            <a:r>
              <a:rPr lang="zh-CN" altLang="en-US" sz="1600" dirty="0">
                <a:solidFill>
                  <a:schemeClr val="tx2"/>
                </a:solidFill>
                <a:latin typeface="+mn-lt"/>
              </a:rPr>
              <a:t>分布层：提供域间路由、地址汇聚。</a:t>
            </a:r>
            <a:endParaRPr lang="en-US" altLang="zh-CN" sz="1600" dirty="0">
              <a:solidFill>
                <a:schemeClr val="tx2"/>
              </a:solidFill>
              <a:latin typeface="+mn-lt"/>
            </a:endParaRPr>
          </a:p>
          <a:p>
            <a:pPr marL="342900" indent="-342900">
              <a:lnSpc>
                <a:spcPct val="250000"/>
              </a:lnSpc>
              <a:spcBef>
                <a:spcPct val="20000"/>
              </a:spcBef>
              <a:buClr>
                <a:schemeClr val="tx2">
                  <a:lumMod val="75000"/>
                </a:schemeClr>
              </a:buClr>
              <a:buSzPct val="115000"/>
              <a:buFont typeface="Wingdings" panose="05000000000000000000" pitchFamily="2" charset="2"/>
              <a:buChar char="Ø"/>
              <a:defRPr/>
            </a:pPr>
            <a:r>
              <a:rPr lang="zh-CN" altLang="en-US" sz="1600" dirty="0">
                <a:solidFill>
                  <a:schemeClr val="tx2"/>
                </a:solidFill>
                <a:latin typeface="+mn-lt"/>
              </a:rPr>
              <a:t>访问层：提供物理网接入和隔离。</a:t>
            </a:r>
            <a:endParaRPr lang="en-US" altLang="zh-CN" sz="1600" dirty="0">
              <a:solidFill>
                <a:schemeClr val="tx2"/>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4">
            <a:extLst>
              <a:ext uri="{FF2B5EF4-FFF2-40B4-BE49-F238E27FC236}">
                <a16:creationId xmlns:a16="http://schemas.microsoft.com/office/drawing/2014/main" id="{130EFF9E-2FA4-4701-99E4-E32202849DB8}"/>
              </a:ext>
            </a:extLst>
          </p:cNvPr>
          <p:cNvSpPr txBox="1">
            <a:spLocks/>
          </p:cNvSpPr>
          <p:nvPr/>
        </p:nvSpPr>
        <p:spPr bwMode="auto">
          <a:xfrm>
            <a:off x="900113" y="1196975"/>
            <a:ext cx="64801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spcBef>
                <a:spcPts val="1200"/>
              </a:spcBef>
              <a:spcAft>
                <a:spcPts val="200"/>
              </a:spcAft>
              <a:buClr>
                <a:schemeClr val="accent1"/>
              </a:buClr>
              <a:buSzPct val="100000"/>
              <a:buFont typeface="Calibri" panose="020F0502020204030204" pitchFamily="34" charset="0"/>
              <a:buNone/>
            </a:pPr>
            <a:r>
              <a:rPr lang="en-US" altLang="zh-CN" sz="1600" dirty="0">
                <a:latin typeface="Calibri" panose="020F0502020204030204" pitchFamily="34" charset="0"/>
              </a:rPr>
              <a:t>3. </a:t>
            </a:r>
            <a:r>
              <a:rPr lang="zh-CN" altLang="en-US" sz="1600" dirty="0">
                <a:latin typeface="Calibri" panose="020F0502020204030204" pitchFamily="34" charset="0"/>
              </a:rPr>
              <a:t>互联网的组织结构</a:t>
            </a:r>
            <a:endParaRPr lang="en-US" altLang="zh-CN" sz="1600" dirty="0">
              <a:latin typeface="Calibri" panose="020F0502020204030204" pitchFamily="34" charset="0"/>
            </a:endParaRPr>
          </a:p>
          <a:p>
            <a:pPr>
              <a:lnSpc>
                <a:spcPct val="90000"/>
              </a:lnSpc>
              <a:spcBef>
                <a:spcPts val="1200"/>
              </a:spcBef>
              <a:spcAft>
                <a:spcPts val="200"/>
              </a:spcAft>
              <a:buClr>
                <a:schemeClr val="accent1"/>
              </a:buClr>
              <a:buSzPct val="100000"/>
              <a:buFont typeface="Calibri" panose="020F0502020204030204" pitchFamily="34" charset="0"/>
              <a:buNone/>
            </a:pPr>
            <a:r>
              <a:rPr lang="zh-CN" altLang="en-US" sz="1600" b="0" dirty="0">
                <a:latin typeface="Calibri" panose="020F0502020204030204" pitchFamily="34" charset="0"/>
              </a:rPr>
              <a:t>网络硬件、软件、协议、存取控制、网络拓扑</a:t>
            </a:r>
            <a:endParaRPr lang="en-US" altLang="zh-CN" sz="1600" dirty="0">
              <a:latin typeface="Calibri" panose="020F0502020204030204" pitchFamily="34" charset="0"/>
            </a:endParaRPr>
          </a:p>
        </p:txBody>
      </p:sp>
      <p:sp>
        <p:nvSpPr>
          <p:cNvPr id="27651" name="Rectangle 2">
            <a:extLst>
              <a:ext uri="{FF2B5EF4-FFF2-40B4-BE49-F238E27FC236}">
                <a16:creationId xmlns:a16="http://schemas.microsoft.com/office/drawing/2014/main" id="{A2A42C0F-A127-4977-84E1-D643AF3F884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7652" name="Rectangle 4">
            <a:extLst>
              <a:ext uri="{FF2B5EF4-FFF2-40B4-BE49-F238E27FC236}">
                <a16:creationId xmlns:a16="http://schemas.microsoft.com/office/drawing/2014/main" id="{6614A519-1776-45FF-89FC-F66E605CD32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7653" name="Rectangle 4">
            <a:extLst>
              <a:ext uri="{FF2B5EF4-FFF2-40B4-BE49-F238E27FC236}">
                <a16:creationId xmlns:a16="http://schemas.microsoft.com/office/drawing/2014/main" id="{41D742BB-9B4C-444D-AF44-141B6EA7BD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7654" name="Rectangle 2">
            <a:extLst>
              <a:ext uri="{FF2B5EF4-FFF2-40B4-BE49-F238E27FC236}">
                <a16:creationId xmlns:a16="http://schemas.microsoft.com/office/drawing/2014/main" id="{F4A9AB00-861A-4F6C-8826-0BBDD851A8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7655" name="Rectangle 4">
            <a:extLst>
              <a:ext uri="{FF2B5EF4-FFF2-40B4-BE49-F238E27FC236}">
                <a16:creationId xmlns:a16="http://schemas.microsoft.com/office/drawing/2014/main" id="{1BEFB38D-78CF-4037-9F16-654FF7AE62EC}"/>
              </a:ext>
            </a:extLst>
          </p:cNvPr>
          <p:cNvSpPr>
            <a:spLocks noChangeArrowheads="1"/>
          </p:cNvSpPr>
          <p:nvPr/>
        </p:nvSpPr>
        <p:spPr bwMode="auto">
          <a:xfrm>
            <a:off x="0" y="-169863"/>
            <a:ext cx="184150" cy="33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Goudy Old Style" panose="02020502050305020303" pitchFamily="18" charset="0"/>
            </a:endParaRPr>
          </a:p>
        </p:txBody>
      </p:sp>
      <p:graphicFrame>
        <p:nvGraphicFramePr>
          <p:cNvPr id="27656" name="Object 3">
            <a:extLst>
              <a:ext uri="{FF2B5EF4-FFF2-40B4-BE49-F238E27FC236}">
                <a16:creationId xmlns:a16="http://schemas.microsoft.com/office/drawing/2014/main" id="{CCEA010F-3769-433C-A62D-71A26938D097}"/>
              </a:ext>
            </a:extLst>
          </p:cNvPr>
          <p:cNvGraphicFramePr>
            <a:graphicFrameLocks noChangeAspect="1"/>
          </p:cNvGraphicFramePr>
          <p:nvPr/>
        </p:nvGraphicFramePr>
        <p:xfrm>
          <a:off x="1403350" y="2536825"/>
          <a:ext cx="6121400" cy="2620963"/>
        </p:xfrm>
        <a:graphic>
          <a:graphicData uri="http://schemas.openxmlformats.org/presentationml/2006/ole">
            <mc:AlternateContent xmlns:mc="http://schemas.openxmlformats.org/markup-compatibility/2006">
              <mc:Choice xmlns:v="urn:schemas-microsoft-com:vml" Requires="v">
                <p:oleObj spid="_x0000_s4100" name="Visio" r:id="rId4" imgW="7178606" imgH="2482715" progId="Visio.Drawing.11">
                  <p:embed/>
                </p:oleObj>
              </mc:Choice>
              <mc:Fallback>
                <p:oleObj name="Visio" r:id="rId4" imgW="7178606" imgH="2482715" progId="Visio.Drawing.11">
                  <p:embed/>
                  <p:pic>
                    <p:nvPicPr>
                      <p:cNvPr id="27656" name="Object 3">
                        <a:extLst>
                          <a:ext uri="{FF2B5EF4-FFF2-40B4-BE49-F238E27FC236}">
                            <a16:creationId xmlns:a16="http://schemas.microsoft.com/office/drawing/2014/main" id="{CCEA010F-3769-433C-A62D-71A26938D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536825"/>
                        <a:ext cx="61214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内容占位符 4">
            <a:extLst>
              <a:ext uri="{FF2B5EF4-FFF2-40B4-BE49-F238E27FC236}">
                <a16:creationId xmlns:a16="http://schemas.microsoft.com/office/drawing/2014/main" id="{3E635F10-520E-4B11-BB58-E78C273C6507}"/>
              </a:ext>
            </a:extLst>
          </p:cNvPr>
          <p:cNvSpPr txBox="1">
            <a:spLocks/>
          </p:cNvSpPr>
          <p:nvPr/>
        </p:nvSpPr>
        <p:spPr bwMode="auto">
          <a:xfrm>
            <a:off x="323850" y="736600"/>
            <a:ext cx="5761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2" panose="05020102010507070707" pitchFamily="18" charset="2"/>
              <a:buNone/>
              <a:defRPr/>
            </a:pPr>
            <a:r>
              <a:rPr lang="en-US" altLang="zh-CN" sz="1600" kern="0" dirty="0">
                <a:solidFill>
                  <a:srgbClr val="0070C0"/>
                </a:solidFill>
                <a:latin typeface="仿宋" panose="02010609060101010101" pitchFamily="49" charset="-122"/>
                <a:ea typeface="仿宋" panose="02010609060101010101" pitchFamily="49" charset="-122"/>
              </a:rPr>
              <a:t>    </a:t>
            </a:r>
            <a:r>
              <a:rPr lang="zh-CN" altLang="en-US" sz="2000" kern="0" dirty="0">
                <a:solidFill>
                  <a:schemeClr val="tx2"/>
                </a:solidFill>
                <a:latin typeface="宋体" panose="02010600030101010101" pitchFamily="2" charset="-122"/>
              </a:rPr>
              <a:t>四</a:t>
            </a:r>
            <a:r>
              <a:rPr lang="zh-CN" altLang="en-US" sz="2000" kern="0" dirty="0">
                <a:solidFill>
                  <a:schemeClr val="tx2"/>
                </a:solidFill>
              </a:rPr>
              <a:t>、</a:t>
            </a:r>
            <a:r>
              <a:rPr lang="zh-CN" altLang="zh-CN" sz="2000" kern="0" dirty="0">
                <a:solidFill>
                  <a:schemeClr val="tx2"/>
                </a:solidFill>
              </a:rPr>
              <a:t>计算机网络</a:t>
            </a:r>
            <a:r>
              <a:rPr lang="zh-CN" altLang="en-US" sz="2000" kern="0" dirty="0">
                <a:solidFill>
                  <a:schemeClr val="tx2"/>
                </a:solidFill>
              </a:rPr>
              <a:t>结构和组成</a:t>
            </a:r>
            <a:endParaRPr lang="en-US" altLang="zh-CN" sz="1600" kern="0" dirty="0">
              <a:solidFill>
                <a:srgbClr val="0070C0"/>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F1A839FA-F10F-4330-BCAD-AFEB8D1A303C}"/>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88" name="Rectangle 4">
            <a:extLst>
              <a:ext uri="{FF2B5EF4-FFF2-40B4-BE49-F238E27FC236}">
                <a16:creationId xmlns:a16="http://schemas.microsoft.com/office/drawing/2014/main" id="{137C1E0B-EE7F-4597-9F51-4081BFCFD01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89" name="Rectangle 4">
            <a:extLst>
              <a:ext uri="{FF2B5EF4-FFF2-40B4-BE49-F238E27FC236}">
                <a16:creationId xmlns:a16="http://schemas.microsoft.com/office/drawing/2014/main" id="{92006FC7-54BB-4556-8A54-B0FDCFE95741}"/>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90" name="Rectangle 2">
            <a:extLst>
              <a:ext uri="{FF2B5EF4-FFF2-40B4-BE49-F238E27FC236}">
                <a16:creationId xmlns:a16="http://schemas.microsoft.com/office/drawing/2014/main" id="{19BD7D51-0E9C-4A3A-9A17-C994BD5EC146}"/>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91" name="Rectangle 4">
            <a:extLst>
              <a:ext uri="{FF2B5EF4-FFF2-40B4-BE49-F238E27FC236}">
                <a16:creationId xmlns:a16="http://schemas.microsoft.com/office/drawing/2014/main" id="{6E6B2CB4-8087-40A4-9A21-7EAC0094EB5E}"/>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92" name="Rectangle 2">
            <a:extLst>
              <a:ext uri="{FF2B5EF4-FFF2-40B4-BE49-F238E27FC236}">
                <a16:creationId xmlns:a16="http://schemas.microsoft.com/office/drawing/2014/main" id="{EB9A253D-0839-4C4B-91A6-8968B2A88D26}"/>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1993" name="Rectangle 4">
            <a:extLst>
              <a:ext uri="{FF2B5EF4-FFF2-40B4-BE49-F238E27FC236}">
                <a16:creationId xmlns:a16="http://schemas.microsoft.com/office/drawing/2014/main" id="{B946434B-1D1A-4892-A4B3-77C73B3AAC80}"/>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pic>
        <p:nvPicPr>
          <p:cNvPr id="41994" name="图片 9">
            <a:extLst>
              <a:ext uri="{FF2B5EF4-FFF2-40B4-BE49-F238E27FC236}">
                <a16:creationId xmlns:a16="http://schemas.microsoft.com/office/drawing/2014/main" id="{C27A506D-B3D8-4E29-87E3-877640467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3789363"/>
            <a:ext cx="7180263"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E3A44E2F-8552-4006-A96D-1B7ADA4DF1E7}"/>
              </a:ext>
            </a:extLst>
          </p:cNvPr>
          <p:cNvSpPr/>
          <p:nvPr/>
        </p:nvSpPr>
        <p:spPr>
          <a:xfrm>
            <a:off x="900113" y="2143249"/>
            <a:ext cx="5184775" cy="1501775"/>
          </a:xfrm>
          <a:prstGeom prst="rect">
            <a:avLst/>
          </a:prstGeom>
        </p:spPr>
        <p:txBody>
          <a:bodyPr>
            <a:spAutoFit/>
          </a:bodyPr>
          <a:lstStyle/>
          <a:p>
            <a:pPr marL="342900" indent="-342900" algn="just">
              <a:lnSpc>
                <a:spcPct val="200000"/>
              </a:lnSpc>
              <a:spcAft>
                <a:spcPts val="0"/>
              </a:spcAft>
              <a:buFont typeface="Wingdings" panose="05000000000000000000" pitchFamily="2" charset="2"/>
              <a:buChar char="Ø"/>
              <a:defRPr/>
            </a:pPr>
            <a:r>
              <a:rPr lang="zh-CN" altLang="zh-CN" sz="1600" b="0" kern="100" dirty="0">
                <a:latin typeface="Times New Roman" panose="02020603050405020304" pitchFamily="18" charset="0"/>
                <a:ea typeface="等线" panose="02010600030101010101" pitchFamily="2" charset="-122"/>
                <a:cs typeface="Times New Roman" panose="02020603050405020304" pitchFamily="18" charset="0"/>
              </a:rPr>
              <a:t>组成网络的基本单元结构、类型、特点。</a:t>
            </a:r>
            <a:endParaRPr lang="en-US" altLang="zh-CN" sz="1600" b="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200000"/>
              </a:lnSpc>
              <a:spcAft>
                <a:spcPts val="0"/>
              </a:spcAft>
              <a:buFont typeface="Wingdings" panose="05000000000000000000" pitchFamily="2" charset="2"/>
              <a:buChar char="Ø"/>
              <a:defRPr/>
            </a:pPr>
            <a:r>
              <a:rPr lang="zh-CN" altLang="en-US" sz="1600" b="0" kern="100" dirty="0">
                <a:latin typeface="Times New Roman" panose="02020603050405020304" pitchFamily="18" charset="0"/>
                <a:ea typeface="等线" panose="02010600030101010101" pitchFamily="2" charset="-122"/>
                <a:cs typeface="Times New Roman" panose="02020603050405020304" pitchFamily="18" charset="0"/>
              </a:rPr>
              <a:t>反映</a:t>
            </a:r>
            <a:r>
              <a:rPr lang="zh-CN" altLang="zh-CN" sz="1600" b="0" kern="100" dirty="0">
                <a:latin typeface="Times New Roman" panose="02020603050405020304" pitchFamily="18" charset="0"/>
                <a:ea typeface="等线" panose="02010600030101010101" pitchFamily="2" charset="-122"/>
                <a:cs typeface="Times New Roman" panose="02020603050405020304" pitchFamily="18" charset="0"/>
              </a:rPr>
              <a:t>结点与通信线路之间的几何关系</a:t>
            </a:r>
            <a:r>
              <a:rPr lang="zh-CN" altLang="en-US" sz="1600" b="0" kern="100" dirty="0">
                <a:latin typeface="Times New Roman" panose="02020603050405020304" pitchFamily="18" charset="0"/>
                <a:ea typeface="等线" panose="02010600030101010101" pitchFamily="2" charset="-122"/>
                <a:cs typeface="Times New Roman" panose="02020603050405020304" pitchFamily="18" charset="0"/>
              </a:rPr>
              <a:t>。</a:t>
            </a:r>
            <a:endParaRPr lang="en-US" altLang="zh-CN" sz="1600" b="0" kern="100" dirty="0">
              <a:latin typeface="Times New Roman" panose="02020603050405020304" pitchFamily="18" charset="0"/>
              <a:ea typeface="等线" panose="02010600030101010101" pitchFamily="2" charset="-122"/>
              <a:cs typeface="Times New Roman" panose="02020603050405020304" pitchFamily="18" charset="0"/>
            </a:endParaRPr>
          </a:p>
          <a:p>
            <a:pPr marL="342900" indent="-342900" algn="just">
              <a:lnSpc>
                <a:spcPct val="200000"/>
              </a:lnSpc>
              <a:spcAft>
                <a:spcPts val="0"/>
              </a:spcAft>
              <a:buFont typeface="Wingdings" panose="05000000000000000000" pitchFamily="2" charset="2"/>
              <a:buChar char="Ø"/>
              <a:defRPr/>
            </a:pPr>
            <a:r>
              <a:rPr lang="zh-CN" altLang="en-US" sz="1600" b="0" kern="100" dirty="0">
                <a:latin typeface="Times New Roman" panose="02020603050405020304" pitchFamily="18" charset="0"/>
                <a:ea typeface="等线" panose="02010600030101010101" pitchFamily="2" charset="-122"/>
                <a:cs typeface="Times New Roman" panose="02020603050405020304" pitchFamily="18" charset="0"/>
              </a:rPr>
              <a:t>说明</a:t>
            </a:r>
            <a:r>
              <a:rPr lang="zh-CN" altLang="zh-CN" sz="1600" b="0" kern="100" dirty="0">
                <a:latin typeface="Times New Roman" panose="02020603050405020304" pitchFamily="18" charset="0"/>
                <a:ea typeface="等线" panose="02010600030101010101" pitchFamily="2" charset="-122"/>
                <a:cs typeface="Times New Roman" panose="02020603050405020304" pitchFamily="18" charset="0"/>
              </a:rPr>
              <a:t>通信子网的拓扑</a:t>
            </a:r>
            <a:r>
              <a:rPr lang="zh-CN" altLang="en-US" sz="1600" b="0" kern="100" dirty="0">
                <a:latin typeface="Times New Roman" panose="02020603050405020304" pitchFamily="18" charset="0"/>
                <a:ea typeface="等线" panose="02010600030101010101" pitchFamily="2" charset="-122"/>
                <a:cs typeface="Times New Roman" panose="02020603050405020304" pitchFamily="18" charset="0"/>
              </a:rPr>
              <a:t>结构</a:t>
            </a:r>
            <a:r>
              <a:rPr lang="zh-CN" altLang="zh-CN" sz="1600" b="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600" b="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2" name="内容占位符 4">
            <a:extLst>
              <a:ext uri="{FF2B5EF4-FFF2-40B4-BE49-F238E27FC236}">
                <a16:creationId xmlns:a16="http://schemas.microsoft.com/office/drawing/2014/main" id="{202FC7F9-F557-4E29-8D9B-4719E827A9F5}"/>
              </a:ext>
            </a:extLst>
          </p:cNvPr>
          <p:cNvSpPr txBox="1">
            <a:spLocks/>
          </p:cNvSpPr>
          <p:nvPr/>
        </p:nvSpPr>
        <p:spPr bwMode="auto">
          <a:xfrm>
            <a:off x="323850" y="736600"/>
            <a:ext cx="5761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2" panose="05020102010507070707" pitchFamily="18" charset="2"/>
              <a:buNone/>
              <a:defRPr/>
            </a:pPr>
            <a:r>
              <a:rPr lang="en-US" altLang="zh-CN" sz="1600" kern="0" dirty="0">
                <a:solidFill>
                  <a:srgbClr val="0070C0"/>
                </a:solidFill>
                <a:latin typeface="仿宋" panose="02010609060101010101" pitchFamily="49" charset="-122"/>
                <a:ea typeface="仿宋" panose="02010609060101010101" pitchFamily="49" charset="-122"/>
              </a:rPr>
              <a:t>    </a:t>
            </a:r>
            <a:r>
              <a:rPr lang="zh-CN" altLang="en-US" sz="2000" kern="0" dirty="0">
                <a:solidFill>
                  <a:schemeClr val="tx2"/>
                </a:solidFill>
                <a:latin typeface="宋体" panose="02010600030101010101" pitchFamily="2" charset="-122"/>
              </a:rPr>
              <a:t>四</a:t>
            </a:r>
            <a:r>
              <a:rPr lang="zh-CN" altLang="en-US" sz="2000" kern="0" dirty="0">
                <a:solidFill>
                  <a:schemeClr val="tx2"/>
                </a:solidFill>
              </a:rPr>
              <a:t>、</a:t>
            </a:r>
            <a:r>
              <a:rPr lang="zh-CN" altLang="zh-CN" sz="2000" kern="0" dirty="0">
                <a:solidFill>
                  <a:schemeClr val="tx2"/>
                </a:solidFill>
              </a:rPr>
              <a:t>计算机网络</a:t>
            </a:r>
            <a:r>
              <a:rPr lang="zh-CN" altLang="en-US" sz="2000" kern="0" dirty="0">
                <a:solidFill>
                  <a:schemeClr val="tx2"/>
                </a:solidFill>
              </a:rPr>
              <a:t>结构和组成</a:t>
            </a:r>
            <a:endParaRPr lang="en-US" altLang="zh-CN" sz="2000" kern="0" dirty="0">
              <a:solidFill>
                <a:schemeClr val="tx2"/>
              </a:solidFill>
            </a:endParaRPr>
          </a:p>
          <a:p>
            <a:pPr eaLnBrk="1" hangingPunct="1">
              <a:lnSpc>
                <a:spcPct val="150000"/>
              </a:lnSpc>
              <a:buNone/>
              <a:defRPr/>
            </a:pPr>
            <a:r>
              <a:rPr lang="en-US" altLang="zh-CN" sz="1600" dirty="0">
                <a:latin typeface="Calibri" panose="020F0502020204030204" pitchFamily="34" charset="0"/>
              </a:rPr>
              <a:t>             </a:t>
            </a:r>
          </a:p>
          <a:p>
            <a:pPr eaLnBrk="1" hangingPunct="1">
              <a:lnSpc>
                <a:spcPct val="150000"/>
              </a:lnSpc>
              <a:buNone/>
              <a:defRPr/>
            </a:pPr>
            <a:r>
              <a:rPr lang="en-US" altLang="zh-CN" sz="1600" dirty="0">
                <a:latin typeface="Calibri" panose="020F0502020204030204" pitchFamily="34" charset="0"/>
              </a:rPr>
              <a:t>          4. </a:t>
            </a:r>
            <a:r>
              <a:rPr lang="zh-CN" altLang="en-US" sz="1600" dirty="0">
                <a:latin typeface="Calibri" panose="020F0502020204030204" pitchFamily="34" charset="0"/>
              </a:rPr>
              <a:t>计算机</a:t>
            </a:r>
            <a:r>
              <a:rPr lang="zh-CN" altLang="zh-CN" sz="1600" dirty="0">
                <a:latin typeface="Calibri" panose="020F0502020204030204" pitchFamily="34" charset="0"/>
              </a:rPr>
              <a:t>网络</a:t>
            </a:r>
            <a:r>
              <a:rPr lang="zh-CN" altLang="en-US" sz="1600" dirty="0">
                <a:latin typeface="Calibri" panose="020F0502020204030204" pitchFamily="34" charset="0"/>
              </a:rPr>
              <a:t>的拓扑结构</a:t>
            </a:r>
            <a:endParaRPr lang="en-US" altLang="zh-CN" sz="1600" dirty="0">
              <a:latin typeface="Calibri" panose="020F0502020204030204" pitchFamily="34" charset="0"/>
            </a:endParaRPr>
          </a:p>
        </p:txBody>
      </p:sp>
    </p:spTree>
    <p:extLst>
      <p:ext uri="{BB962C8B-B14F-4D97-AF65-F5344CB8AC3E}">
        <p14:creationId xmlns:p14="http://schemas.microsoft.com/office/powerpoint/2010/main" val="2806065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16DB2-0058-4F24-A4AE-CC6AD68B82E9}"/>
              </a:ext>
            </a:extLst>
          </p:cNvPr>
          <p:cNvSpPr txBox="1">
            <a:spLocks noChangeArrowheads="1"/>
          </p:cNvSpPr>
          <p:nvPr/>
        </p:nvSpPr>
        <p:spPr bwMode="auto">
          <a:xfrm>
            <a:off x="467544" y="1052736"/>
            <a:ext cx="5113263"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60000"/>
              <a:buFont typeface="Wingdings 2"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2" pitchFamily="18"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6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6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342900" lvl="1" indent="-342900">
              <a:lnSpc>
                <a:spcPct val="150000"/>
              </a:lnSpc>
              <a:buFont typeface="Wingdings 2" pitchFamily="18" charset="2"/>
              <a:buNone/>
              <a:defRPr/>
            </a:pPr>
            <a:r>
              <a:rPr lang="en-US" altLang="zh-CN" sz="1800" b="1" dirty="0">
                <a:solidFill>
                  <a:schemeClr val="accent4">
                    <a:lumMod val="75000"/>
                  </a:schemeClr>
                </a:solidFill>
                <a:latin typeface="+mj-ea"/>
                <a:ea typeface="+mj-ea"/>
                <a:sym typeface="Wingdings" pitchFamily="2" charset="2"/>
              </a:rPr>
              <a:t>  </a:t>
            </a:r>
            <a:r>
              <a:rPr lang="zh-CN" altLang="en-US" sz="1800" b="1" dirty="0">
                <a:solidFill>
                  <a:schemeClr val="accent4">
                    <a:lumMod val="75000"/>
                  </a:schemeClr>
                </a:solidFill>
                <a:latin typeface="+mj-ea"/>
                <a:ea typeface="+mj-ea"/>
              </a:rPr>
              <a:t>课堂教材</a:t>
            </a:r>
          </a:p>
          <a:p>
            <a:pPr marL="0" lvl="1" indent="365125">
              <a:lnSpc>
                <a:spcPct val="110000"/>
              </a:lnSpc>
              <a:buFont typeface="Wingdings 2" pitchFamily="18" charset="2"/>
              <a:buNone/>
              <a:defRPr/>
            </a:pPr>
            <a:r>
              <a:rPr lang="en-US" altLang="zh-CN" sz="1600" b="1" dirty="0">
                <a:solidFill>
                  <a:schemeClr val="tx2"/>
                </a:solidFill>
                <a:latin typeface="仿宋" panose="02010609060101010101" pitchFamily="49" charset="-122"/>
                <a:ea typeface="仿宋" panose="02010609060101010101" pitchFamily="49" charset="-122"/>
              </a:rPr>
              <a:t>《</a:t>
            </a:r>
            <a:r>
              <a:rPr lang="zh-CN" altLang="en-US" sz="1600" b="1" dirty="0">
                <a:solidFill>
                  <a:schemeClr val="tx2"/>
                </a:solidFill>
                <a:latin typeface="仿宋" panose="02010609060101010101" pitchFamily="49" charset="-122"/>
                <a:ea typeface="仿宋" panose="02010609060101010101" pitchFamily="49" charset="-122"/>
              </a:rPr>
              <a:t>计算机网络与下一代互联网</a:t>
            </a:r>
            <a:r>
              <a:rPr lang="en-US" altLang="zh-CN" sz="1600" b="1" dirty="0">
                <a:solidFill>
                  <a:schemeClr val="tx2"/>
                </a:solidFill>
                <a:latin typeface="仿宋" panose="02010609060101010101" pitchFamily="49" charset="-122"/>
                <a:ea typeface="仿宋" panose="02010609060101010101" pitchFamily="49" charset="-122"/>
              </a:rPr>
              <a:t>》</a:t>
            </a:r>
            <a:r>
              <a:rPr lang="zh-CN" altLang="en-US" sz="1600" b="1" dirty="0">
                <a:solidFill>
                  <a:schemeClr val="tx2"/>
                </a:solidFill>
                <a:latin typeface="仿宋" panose="02010609060101010101" pitchFamily="49" charset="-122"/>
                <a:ea typeface="仿宋" panose="02010609060101010101" pitchFamily="49" charset="-122"/>
              </a:rPr>
              <a:t>崔来中（主编）</a:t>
            </a:r>
            <a:endParaRPr lang="en-US" altLang="zh-CN" sz="1600" b="1" dirty="0">
              <a:solidFill>
                <a:schemeClr val="tx2"/>
              </a:solidFill>
              <a:latin typeface="仿宋" panose="02010609060101010101" pitchFamily="49" charset="-122"/>
              <a:ea typeface="仿宋" panose="02010609060101010101" pitchFamily="49" charset="-122"/>
            </a:endParaRPr>
          </a:p>
          <a:p>
            <a:pPr marL="0" lvl="1" indent="365125">
              <a:lnSpc>
                <a:spcPct val="110000"/>
              </a:lnSpc>
              <a:buFont typeface="Wingdings 2" pitchFamily="18" charset="2"/>
              <a:buNone/>
              <a:defRPr/>
            </a:pPr>
            <a:r>
              <a:rPr lang="zh-CN" altLang="en-US" sz="1600" b="1" dirty="0">
                <a:solidFill>
                  <a:schemeClr val="tx2"/>
                </a:solidFill>
                <a:latin typeface="仿宋" panose="02010609060101010101" pitchFamily="49" charset="-122"/>
                <a:ea typeface="仿宋" panose="02010609060101010101" pitchFamily="49" charset="-122"/>
              </a:rPr>
              <a:t>  清华大学出版社</a:t>
            </a:r>
            <a:r>
              <a:rPr lang="en-US" altLang="zh-CN" sz="1600" b="1" dirty="0">
                <a:solidFill>
                  <a:schemeClr val="tx2"/>
                </a:solidFill>
                <a:latin typeface="仿宋" panose="02010609060101010101" pitchFamily="49" charset="-122"/>
                <a:ea typeface="仿宋" panose="02010609060101010101" pitchFamily="49" charset="-122"/>
              </a:rPr>
              <a:t>2015.02</a:t>
            </a:r>
          </a:p>
          <a:p>
            <a:pPr marL="342900" lvl="1" indent="-342900">
              <a:lnSpc>
                <a:spcPct val="150000"/>
              </a:lnSpc>
              <a:buFont typeface="Wingdings 2" pitchFamily="18" charset="2"/>
              <a:buNone/>
              <a:defRPr/>
            </a:pPr>
            <a:r>
              <a:rPr lang="en-US" altLang="zh-CN" sz="1800" b="1" dirty="0">
                <a:solidFill>
                  <a:schemeClr val="accent4">
                    <a:lumMod val="75000"/>
                  </a:schemeClr>
                </a:solidFill>
                <a:latin typeface="+mj-ea"/>
                <a:ea typeface="+mj-ea"/>
                <a:sym typeface="Wingdings" pitchFamily="2" charset="2"/>
              </a:rPr>
              <a:t>  </a:t>
            </a:r>
            <a:r>
              <a:rPr lang="zh-CN" altLang="en-US" sz="1800" b="1" dirty="0">
                <a:solidFill>
                  <a:schemeClr val="accent4">
                    <a:lumMod val="75000"/>
                  </a:schemeClr>
                </a:solidFill>
                <a:latin typeface="+mj-ea"/>
                <a:ea typeface="+mj-ea"/>
                <a:sym typeface="Wingdings" pitchFamily="2" charset="2"/>
              </a:rPr>
              <a:t>实验</a:t>
            </a:r>
            <a:r>
              <a:rPr lang="zh-CN" altLang="en-US" sz="1800" b="1" dirty="0">
                <a:solidFill>
                  <a:schemeClr val="accent4">
                    <a:lumMod val="75000"/>
                  </a:schemeClr>
                </a:solidFill>
                <a:latin typeface="+mj-ea"/>
                <a:ea typeface="+mj-ea"/>
              </a:rPr>
              <a:t>教材</a:t>
            </a:r>
          </a:p>
          <a:p>
            <a:pPr marL="0" lvl="1" indent="365125">
              <a:lnSpc>
                <a:spcPct val="110000"/>
              </a:lnSpc>
              <a:buFont typeface="Wingdings 2" pitchFamily="18" charset="2"/>
              <a:buNone/>
              <a:defRPr/>
            </a:pPr>
            <a:r>
              <a:rPr lang="en-US" altLang="zh-CN" sz="1600" b="1" dirty="0">
                <a:solidFill>
                  <a:schemeClr val="tx2"/>
                </a:solidFill>
                <a:latin typeface="仿宋" panose="02010609060101010101" pitchFamily="49" charset="-122"/>
                <a:ea typeface="仿宋" panose="02010609060101010101" pitchFamily="49" charset="-122"/>
              </a:rPr>
              <a:t>《</a:t>
            </a:r>
            <a:r>
              <a:rPr lang="zh-CN" altLang="en-US" sz="1600" b="1" dirty="0">
                <a:solidFill>
                  <a:schemeClr val="tx2"/>
                </a:solidFill>
                <a:latin typeface="仿宋" panose="02010609060101010101" pitchFamily="49" charset="-122"/>
                <a:ea typeface="仿宋" panose="02010609060101010101" pitchFamily="49" charset="-122"/>
              </a:rPr>
              <a:t>计算机网络实训与编程</a:t>
            </a:r>
            <a:r>
              <a:rPr lang="en-US" altLang="zh-CN" sz="1600" b="1" dirty="0">
                <a:solidFill>
                  <a:schemeClr val="tx2"/>
                </a:solidFill>
                <a:latin typeface="仿宋" panose="02010609060101010101" pitchFamily="49" charset="-122"/>
                <a:ea typeface="仿宋" panose="02010609060101010101" pitchFamily="49" charset="-122"/>
              </a:rPr>
              <a:t>》</a:t>
            </a:r>
            <a:r>
              <a:rPr lang="zh-CN" altLang="en-US" sz="1600" b="1" dirty="0">
                <a:solidFill>
                  <a:schemeClr val="tx2"/>
                </a:solidFill>
                <a:latin typeface="仿宋" panose="02010609060101010101" pitchFamily="49" charset="-122"/>
                <a:ea typeface="仿宋" panose="02010609060101010101" pitchFamily="49" charset="-122"/>
              </a:rPr>
              <a:t>陆楠（主编）</a:t>
            </a:r>
            <a:endParaRPr lang="en-US" altLang="zh-CN" sz="1600" b="1" dirty="0">
              <a:solidFill>
                <a:schemeClr val="tx2"/>
              </a:solidFill>
              <a:latin typeface="仿宋" panose="02010609060101010101" pitchFamily="49" charset="-122"/>
              <a:ea typeface="仿宋" panose="02010609060101010101" pitchFamily="49" charset="-122"/>
            </a:endParaRPr>
          </a:p>
          <a:p>
            <a:pPr marL="342900" lvl="1" indent="-342900">
              <a:lnSpc>
                <a:spcPct val="150000"/>
              </a:lnSpc>
              <a:buFont typeface="Wingdings 2" pitchFamily="18" charset="2"/>
              <a:buNone/>
              <a:defRPr/>
            </a:pPr>
            <a:r>
              <a:rPr lang="en-US" altLang="zh-CN" sz="1800" b="1" dirty="0">
                <a:solidFill>
                  <a:schemeClr val="accent4">
                    <a:lumMod val="75000"/>
                  </a:schemeClr>
                </a:solidFill>
                <a:latin typeface="+mj-ea"/>
                <a:ea typeface="+mj-ea"/>
                <a:sym typeface="Wingdings" pitchFamily="2" charset="2"/>
              </a:rPr>
              <a:t>  </a:t>
            </a:r>
            <a:r>
              <a:rPr lang="zh-CN" altLang="en-US" sz="1800" b="1" dirty="0">
                <a:solidFill>
                  <a:schemeClr val="accent4">
                    <a:lumMod val="75000"/>
                  </a:schemeClr>
                </a:solidFill>
                <a:latin typeface="+mj-ea"/>
                <a:ea typeface="+mj-ea"/>
                <a:sym typeface="Wingdings" pitchFamily="2" charset="2"/>
              </a:rPr>
              <a:t>实验地点</a:t>
            </a:r>
            <a:endParaRPr lang="zh-CN" altLang="en-US" sz="1800" b="1" dirty="0">
              <a:solidFill>
                <a:schemeClr val="accent4">
                  <a:lumMod val="75000"/>
                </a:schemeClr>
              </a:solidFill>
              <a:latin typeface="+mj-ea"/>
              <a:ea typeface="+mj-ea"/>
            </a:endParaRPr>
          </a:p>
          <a:p>
            <a:pPr marL="0" lvl="1" indent="0">
              <a:lnSpc>
                <a:spcPct val="110000"/>
              </a:lnSpc>
              <a:buFont typeface="Wingdings" pitchFamily="2" charset="2"/>
              <a:buNone/>
              <a:defRPr/>
            </a:pPr>
            <a:r>
              <a:rPr lang="en-US" altLang="zh-CN" sz="1600" b="1" dirty="0">
                <a:solidFill>
                  <a:schemeClr val="tx2"/>
                </a:solidFill>
                <a:latin typeface="仿宋" panose="02010609060101010101" pitchFamily="49" charset="-122"/>
                <a:ea typeface="仿宋" panose="02010609060101010101" pitchFamily="49" charset="-122"/>
              </a:rPr>
              <a:t>    </a:t>
            </a:r>
            <a:r>
              <a:rPr lang="zh-CN" altLang="en-US" sz="1600" b="1" dirty="0">
                <a:solidFill>
                  <a:schemeClr val="tx2"/>
                </a:solidFill>
                <a:latin typeface="仿宋" panose="02010609060101010101" pitchFamily="49" charset="-122"/>
                <a:ea typeface="仿宋" panose="02010609060101010101" pitchFamily="49" charset="-122"/>
              </a:rPr>
              <a:t>计算机网络实验室（南区计算机楼</a:t>
            </a:r>
            <a:r>
              <a:rPr lang="en-US" altLang="zh-CN" sz="1600" b="1" dirty="0">
                <a:solidFill>
                  <a:schemeClr val="tx2"/>
                </a:solidFill>
                <a:latin typeface="仿宋" panose="02010609060101010101" pitchFamily="49" charset="-122"/>
                <a:ea typeface="仿宋" panose="02010609060101010101" pitchFamily="49" charset="-122"/>
              </a:rPr>
              <a:t>3</a:t>
            </a:r>
            <a:r>
              <a:rPr lang="zh-CN" altLang="en-US" sz="1600" b="1" dirty="0">
                <a:solidFill>
                  <a:schemeClr val="tx2"/>
                </a:solidFill>
                <a:latin typeface="仿宋" panose="02010609060101010101" pitchFamily="49" charset="-122"/>
                <a:ea typeface="仿宋" panose="02010609060101010101" pitchFamily="49" charset="-122"/>
              </a:rPr>
              <a:t>楼）</a:t>
            </a:r>
            <a:endParaRPr lang="en-US" altLang="zh-CN" sz="1600" b="1" dirty="0">
              <a:solidFill>
                <a:schemeClr val="tx2"/>
              </a:solidFill>
              <a:latin typeface="仿宋" panose="02010609060101010101" pitchFamily="49" charset="-122"/>
              <a:ea typeface="仿宋" panose="02010609060101010101" pitchFamily="49" charset="-122"/>
            </a:endParaRPr>
          </a:p>
          <a:p>
            <a:pPr marL="0" lvl="1" indent="0">
              <a:lnSpc>
                <a:spcPct val="110000"/>
              </a:lnSpc>
              <a:buFont typeface="Wingdings" pitchFamily="2" charset="2"/>
              <a:buNone/>
              <a:defRPr/>
            </a:pPr>
            <a:r>
              <a:rPr lang="zh-CN" altLang="en-US" sz="1600" dirty="0">
                <a:solidFill>
                  <a:schemeClr val="tx2"/>
                </a:solidFill>
                <a:latin typeface="仿宋" panose="02010609060101010101" pitchFamily="49" charset="-122"/>
                <a:ea typeface="仿宋" panose="02010609060101010101" pitchFamily="49" charset="-122"/>
              </a:rPr>
              <a:t>    网络虚拟仿真实验室</a:t>
            </a:r>
            <a:r>
              <a:rPr lang="en-US" altLang="zh-CN" sz="1600" dirty="0"/>
              <a:t> </a:t>
            </a:r>
          </a:p>
          <a:p>
            <a:pPr marL="342900" lvl="1" indent="-342900">
              <a:lnSpc>
                <a:spcPct val="150000"/>
              </a:lnSpc>
              <a:buFont typeface="Wingdings 2" pitchFamily="18" charset="2"/>
              <a:buNone/>
              <a:defRPr/>
            </a:pPr>
            <a:r>
              <a:rPr lang="en-US" altLang="zh-CN" sz="1800" b="1" dirty="0">
                <a:solidFill>
                  <a:schemeClr val="accent4">
                    <a:lumMod val="75000"/>
                  </a:schemeClr>
                </a:solidFill>
                <a:latin typeface="+mj-ea"/>
                <a:ea typeface="+mj-ea"/>
                <a:sym typeface="Wingdings" pitchFamily="2" charset="2"/>
              </a:rPr>
              <a:t>  </a:t>
            </a:r>
            <a:r>
              <a:rPr lang="zh-CN" altLang="en-US" sz="1800" b="1" dirty="0">
                <a:solidFill>
                  <a:schemeClr val="accent4">
                    <a:lumMod val="75000"/>
                  </a:schemeClr>
                </a:solidFill>
                <a:latin typeface="+mj-ea"/>
                <a:ea typeface="+mj-ea"/>
                <a:sym typeface="Wingdings" pitchFamily="2" charset="2"/>
              </a:rPr>
              <a:t>共享资源</a:t>
            </a:r>
            <a:endParaRPr lang="en-US" altLang="zh-CN" sz="1800" b="1" dirty="0">
              <a:solidFill>
                <a:schemeClr val="accent4">
                  <a:lumMod val="75000"/>
                </a:schemeClr>
              </a:solidFill>
              <a:latin typeface="+mj-ea"/>
              <a:ea typeface="+mj-ea"/>
              <a:sym typeface="Wingdings" pitchFamily="2" charset="2"/>
            </a:endParaRPr>
          </a:p>
          <a:p>
            <a:pPr marL="0" lvl="1" indent="0">
              <a:lnSpc>
                <a:spcPct val="110000"/>
              </a:lnSpc>
              <a:buFont typeface="Wingdings 2" pitchFamily="18" charset="2"/>
              <a:buNone/>
              <a:defRPr/>
            </a:pP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     FTP</a:t>
            </a:r>
            <a:r>
              <a:rPr lang="zh-CN" altLang="en-US" sz="1600" b="1" dirty="0">
                <a:solidFill>
                  <a:schemeClr val="tx2"/>
                </a:solidFill>
                <a:latin typeface="仿宋" panose="02010609060101010101" pitchFamily="49" charset="-122"/>
                <a:ea typeface="仿宋" panose="02010609060101010101" pitchFamily="49" charset="-122"/>
                <a:sym typeface="Wingdings" pitchFamily="2" charset="2"/>
              </a:rPr>
              <a:t>：</a:t>
            </a: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201.39.14.114</a:t>
            </a:r>
          </a:p>
          <a:p>
            <a:pPr marL="0" lvl="1" indent="0">
              <a:lnSpc>
                <a:spcPct val="110000"/>
              </a:lnSpc>
              <a:buFont typeface="Wingdings 2" pitchFamily="18" charset="2"/>
              <a:buNone/>
              <a:defRPr/>
            </a:pP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     </a:t>
            </a:r>
            <a:r>
              <a:rPr lang="zh-CN" altLang="en-US" sz="1600" b="1" dirty="0">
                <a:solidFill>
                  <a:schemeClr val="tx2"/>
                </a:solidFill>
                <a:latin typeface="仿宋" panose="02010609060101010101" pitchFamily="49" charset="-122"/>
                <a:ea typeface="仿宋" panose="02010609060101010101" pitchFamily="49" charset="-122"/>
                <a:sym typeface="Wingdings" pitchFamily="2" charset="2"/>
              </a:rPr>
              <a:t>用户名：</a:t>
            </a: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user1     </a:t>
            </a:r>
            <a:r>
              <a:rPr lang="zh-CN" altLang="en-US" sz="1600" b="1" dirty="0">
                <a:solidFill>
                  <a:schemeClr val="tx2"/>
                </a:solidFill>
                <a:latin typeface="仿宋" panose="02010609060101010101" pitchFamily="49" charset="-122"/>
                <a:ea typeface="仿宋" panose="02010609060101010101" pitchFamily="49" charset="-122"/>
                <a:sym typeface="Wingdings" pitchFamily="2" charset="2"/>
              </a:rPr>
              <a:t>密码：</a:t>
            </a: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dell.123456</a:t>
            </a:r>
          </a:p>
          <a:p>
            <a:pPr marL="0" lvl="1" indent="0">
              <a:lnSpc>
                <a:spcPct val="150000"/>
              </a:lnSpc>
              <a:buNone/>
              <a:defRPr/>
            </a:pPr>
            <a:r>
              <a:rPr lang="en-US" altLang="zh-CN" sz="1800" dirty="0">
                <a:solidFill>
                  <a:schemeClr val="accent4">
                    <a:lumMod val="75000"/>
                  </a:schemeClr>
                </a:solidFill>
                <a:latin typeface="+mj-ea"/>
                <a:sym typeface="Wingdings" pitchFamily="2" charset="2"/>
              </a:rPr>
              <a:t>  </a:t>
            </a:r>
            <a:r>
              <a:rPr lang="zh-CN" altLang="en-US" sz="1800" dirty="0">
                <a:solidFill>
                  <a:schemeClr val="accent4">
                    <a:lumMod val="75000"/>
                  </a:schemeClr>
                </a:solidFill>
                <a:latin typeface="+mj-ea"/>
                <a:ea typeface="+mj-ea"/>
                <a:sym typeface="Wingdings" pitchFamily="2" charset="2"/>
              </a:rPr>
              <a:t>课程网站</a:t>
            </a:r>
            <a:endParaRPr lang="en-US" altLang="zh-CN" sz="1800" dirty="0">
              <a:solidFill>
                <a:schemeClr val="accent4">
                  <a:lumMod val="75000"/>
                </a:schemeClr>
              </a:solidFill>
              <a:latin typeface="+mj-ea"/>
              <a:ea typeface="+mj-ea"/>
              <a:sym typeface="Wingdings" pitchFamily="2" charset="2"/>
            </a:endParaRPr>
          </a:p>
          <a:p>
            <a:pPr marL="0" lvl="1" indent="0">
              <a:lnSpc>
                <a:spcPct val="110000"/>
              </a:lnSpc>
              <a:buFont typeface="Wingdings 2" pitchFamily="18" charset="2"/>
              <a:buNone/>
              <a:defRPr/>
            </a:pP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     </a:t>
            </a:r>
            <a:r>
              <a:rPr lang="zh-CN" altLang="en-US" sz="1600" b="1" dirty="0">
                <a:solidFill>
                  <a:schemeClr val="tx2"/>
                </a:solidFill>
                <a:latin typeface="仿宋" panose="02010609060101010101" pitchFamily="49" charset="-122"/>
                <a:ea typeface="仿宋" panose="02010609060101010101" pitchFamily="49" charset="-122"/>
                <a:sym typeface="Wingdings" pitchFamily="2" charset="2"/>
              </a:rPr>
              <a:t>课程网站：</a:t>
            </a:r>
            <a:r>
              <a:rPr lang="en-US" altLang="zh-CN" sz="1600" b="1" dirty="0">
                <a:solidFill>
                  <a:schemeClr val="tx2"/>
                </a:solidFill>
                <a:latin typeface="仿宋" panose="02010609060101010101" pitchFamily="49" charset="-122"/>
                <a:ea typeface="仿宋" panose="02010609060101010101" pitchFamily="49" charset="-122"/>
                <a:sym typeface="Wingdings" pitchFamily="2" charset="2"/>
              </a:rPr>
              <a:t>http://mm.szu.edu.cn:8080/net/</a:t>
            </a:r>
            <a:endParaRPr lang="zh-CN" altLang="en-US" sz="1600" b="1" dirty="0">
              <a:solidFill>
                <a:schemeClr val="tx2"/>
              </a:solidFill>
              <a:latin typeface="仿宋" panose="02010609060101010101" pitchFamily="49" charset="-122"/>
              <a:ea typeface="仿宋" panose="02010609060101010101" pitchFamily="49" charset="-122"/>
            </a:endParaRPr>
          </a:p>
          <a:p>
            <a:pPr marL="0" lvl="1" indent="0">
              <a:lnSpc>
                <a:spcPct val="110000"/>
              </a:lnSpc>
              <a:buFont typeface="Wingdings" pitchFamily="2" charset="2"/>
              <a:buNone/>
              <a:defRPr/>
            </a:pPr>
            <a:endParaRPr lang="en-US" altLang="zh-CN" sz="1600" dirty="0"/>
          </a:p>
        </p:txBody>
      </p:sp>
      <p:pic>
        <p:nvPicPr>
          <p:cNvPr id="5" name="Picture 4">
            <a:extLst>
              <a:ext uri="{FF2B5EF4-FFF2-40B4-BE49-F238E27FC236}">
                <a16:creationId xmlns:a16="http://schemas.microsoft.com/office/drawing/2014/main" id="{AE92E0D2-836E-4523-BFFC-46672E413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1484784"/>
            <a:ext cx="120522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1">
            <a:extLst>
              <a:ext uri="{FF2B5EF4-FFF2-40B4-BE49-F238E27FC236}">
                <a16:creationId xmlns:a16="http://schemas.microsoft.com/office/drawing/2014/main" id="{E14A8F43-6E97-4C6D-B57A-1CB5DEE4A1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79387" y="1484784"/>
            <a:ext cx="1163667"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FBB97AFE-CB96-4B76-86AB-6BC2C6359DE5}"/>
              </a:ext>
            </a:extLst>
          </p:cNvPr>
          <p:cNvPicPr>
            <a:picLocks noChangeAspect="1"/>
          </p:cNvPicPr>
          <p:nvPr/>
        </p:nvPicPr>
        <p:blipFill>
          <a:blip r:embed="rId5"/>
          <a:stretch>
            <a:fillRect/>
          </a:stretch>
        </p:blipFill>
        <p:spPr>
          <a:xfrm>
            <a:off x="4987923" y="3284984"/>
            <a:ext cx="1786352" cy="1008112"/>
          </a:xfrm>
          <a:prstGeom prst="rect">
            <a:avLst/>
          </a:prstGeom>
        </p:spPr>
      </p:pic>
      <p:pic>
        <p:nvPicPr>
          <p:cNvPr id="3" name="图片 2">
            <a:extLst>
              <a:ext uri="{FF2B5EF4-FFF2-40B4-BE49-F238E27FC236}">
                <a16:creationId xmlns:a16="http://schemas.microsoft.com/office/drawing/2014/main" id="{FD56ADB8-5663-4059-A4BB-F1AAB137F079}"/>
              </a:ext>
            </a:extLst>
          </p:cNvPr>
          <p:cNvPicPr>
            <a:picLocks noChangeAspect="1"/>
          </p:cNvPicPr>
          <p:nvPr/>
        </p:nvPicPr>
        <p:blipFill>
          <a:blip r:embed="rId6"/>
          <a:stretch>
            <a:fillRect/>
          </a:stretch>
        </p:blipFill>
        <p:spPr>
          <a:xfrm>
            <a:off x="6161221" y="4537669"/>
            <a:ext cx="2642237" cy="1391990"/>
          </a:xfrm>
          <a:prstGeom prst="rect">
            <a:avLst/>
          </a:prstGeom>
        </p:spPr>
      </p:pic>
    </p:spTree>
    <p:extLst>
      <p:ext uri="{BB962C8B-B14F-4D97-AF65-F5344CB8AC3E}">
        <p14:creationId xmlns:p14="http://schemas.microsoft.com/office/powerpoint/2010/main" val="3712641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4">
            <a:extLst>
              <a:ext uri="{FF2B5EF4-FFF2-40B4-BE49-F238E27FC236}">
                <a16:creationId xmlns:a16="http://schemas.microsoft.com/office/drawing/2014/main" id="{248C7D3A-B754-4289-9C21-781E91F789A9}"/>
              </a:ext>
            </a:extLst>
          </p:cNvPr>
          <p:cNvSpPr txBox="1">
            <a:spLocks/>
          </p:cNvSpPr>
          <p:nvPr/>
        </p:nvSpPr>
        <p:spPr bwMode="auto">
          <a:xfrm>
            <a:off x="1239838" y="636588"/>
            <a:ext cx="2849562"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ts val="1200"/>
              </a:spcBef>
              <a:spcAft>
                <a:spcPts val="200"/>
              </a:spcAft>
              <a:buClr>
                <a:schemeClr val="accent1"/>
              </a:buClr>
              <a:buSzPct val="100000"/>
              <a:buFont typeface="Wingdings 2" panose="05020102010507070707" pitchFamily="18" charset="2"/>
              <a:buNone/>
            </a:pPr>
            <a:r>
              <a:rPr lang="zh-CN" altLang="en-US" sz="2000" b="0" dirty="0">
                <a:solidFill>
                  <a:schemeClr val="tx2"/>
                </a:solidFill>
                <a:latin typeface="宋体" panose="02010600030101010101" pitchFamily="2" charset="-122"/>
              </a:rPr>
              <a:t>  </a:t>
            </a:r>
            <a:r>
              <a:rPr lang="zh-CN" altLang="en-US" sz="2000" dirty="0">
                <a:solidFill>
                  <a:schemeClr val="tx2"/>
                </a:solidFill>
                <a:latin typeface="宋体" panose="02010600030101010101" pitchFamily="2" charset="-122"/>
              </a:rPr>
              <a:t>五、</a:t>
            </a:r>
            <a:r>
              <a:rPr lang="en-US" altLang="zh-CN" sz="2000" dirty="0">
                <a:solidFill>
                  <a:schemeClr val="tx2"/>
                </a:solidFill>
                <a:latin typeface="宋体" panose="02010600030101010101" pitchFamily="2" charset="-122"/>
              </a:rPr>
              <a:t> </a:t>
            </a:r>
            <a:r>
              <a:rPr lang="zh-CN" altLang="zh-CN" sz="2000" dirty="0">
                <a:solidFill>
                  <a:schemeClr val="tx2"/>
                </a:solidFill>
                <a:latin typeface="宋体" panose="02010600030101010101" pitchFamily="2" charset="-122"/>
              </a:rPr>
              <a:t>网络交换技术</a:t>
            </a:r>
            <a:endParaRPr lang="en-US" altLang="zh-CN" dirty="0">
              <a:solidFill>
                <a:srgbClr val="404040"/>
              </a:solidFill>
              <a:latin typeface="Calibri" panose="020F0502020204030204" pitchFamily="34" charset="0"/>
            </a:endParaRPr>
          </a:p>
          <a:p>
            <a:pPr eaLnBrk="1" hangingPunct="1">
              <a:lnSpc>
                <a:spcPct val="200000"/>
              </a:lnSpc>
              <a:spcBef>
                <a:spcPts val="1200"/>
              </a:spcBef>
              <a:spcAft>
                <a:spcPts val="200"/>
              </a:spcAft>
              <a:buClr>
                <a:schemeClr val="accent1"/>
              </a:buClr>
              <a:buSzPct val="100000"/>
              <a:buFont typeface="Wingdings" panose="05000000000000000000" pitchFamily="2" charset="2"/>
              <a:buChar char="u"/>
            </a:pPr>
            <a:r>
              <a:rPr lang="en-US" altLang="zh-CN" b="0" dirty="0">
                <a:solidFill>
                  <a:srgbClr val="215978"/>
                </a:solidFill>
                <a:latin typeface="Calibri" panose="020F0502020204030204" pitchFamily="34" charset="0"/>
              </a:rPr>
              <a:t> </a:t>
            </a:r>
            <a:r>
              <a:rPr lang="zh-CN" altLang="en-US" b="0" dirty="0">
                <a:solidFill>
                  <a:srgbClr val="215978"/>
                </a:solidFill>
                <a:latin typeface="Calibri" panose="020F0502020204030204" pitchFamily="34" charset="0"/>
              </a:rPr>
              <a:t>电话</a:t>
            </a:r>
            <a:r>
              <a:rPr lang="zh-CN" altLang="zh-CN" b="0" dirty="0">
                <a:solidFill>
                  <a:srgbClr val="215978"/>
                </a:solidFill>
                <a:latin typeface="Calibri" panose="020F0502020204030204" pitchFamily="34" charset="0"/>
              </a:rPr>
              <a:t>交换（</a:t>
            </a:r>
            <a:r>
              <a:rPr lang="zh-CN" altLang="en-US" b="0" dirty="0">
                <a:solidFill>
                  <a:srgbClr val="215978"/>
                </a:solidFill>
                <a:latin typeface="Calibri" panose="020F0502020204030204" pitchFamily="34" charset="0"/>
              </a:rPr>
              <a:t>打电话</a:t>
            </a:r>
            <a:r>
              <a:rPr lang="zh-CN" altLang="zh-CN" b="0" dirty="0">
                <a:solidFill>
                  <a:srgbClr val="215978"/>
                </a:solidFill>
                <a:latin typeface="Calibri" panose="020F0502020204030204" pitchFamily="34" charset="0"/>
              </a:rPr>
              <a:t>）</a:t>
            </a:r>
            <a:endParaRPr lang="en-US" altLang="zh-CN" b="0" dirty="0">
              <a:solidFill>
                <a:srgbClr val="215978"/>
              </a:solidFill>
              <a:latin typeface="Calibri" panose="020F0502020204030204" pitchFamily="34" charset="0"/>
            </a:endParaRPr>
          </a:p>
          <a:p>
            <a:pPr eaLnBrk="1" hangingPunct="1">
              <a:lnSpc>
                <a:spcPct val="200000"/>
              </a:lnSpc>
              <a:spcBef>
                <a:spcPts val="1200"/>
              </a:spcBef>
              <a:spcAft>
                <a:spcPts val="200"/>
              </a:spcAft>
              <a:buClr>
                <a:schemeClr val="accent1"/>
              </a:buClr>
              <a:buSzPct val="100000"/>
              <a:buFont typeface="Wingdings" panose="05000000000000000000" pitchFamily="2" charset="2"/>
              <a:buChar char="u"/>
            </a:pPr>
            <a:r>
              <a:rPr lang="en-US" altLang="zh-CN" b="0" dirty="0">
                <a:solidFill>
                  <a:srgbClr val="215978"/>
                </a:solidFill>
                <a:latin typeface="Calibri" panose="020F0502020204030204" pitchFamily="34" charset="0"/>
              </a:rPr>
              <a:t> </a:t>
            </a:r>
            <a:r>
              <a:rPr lang="zh-CN" altLang="zh-CN" b="0" dirty="0">
                <a:solidFill>
                  <a:srgbClr val="215978"/>
                </a:solidFill>
                <a:latin typeface="Calibri" panose="020F0502020204030204" pitchFamily="34" charset="0"/>
              </a:rPr>
              <a:t>报文交换</a:t>
            </a:r>
            <a:r>
              <a:rPr lang="zh-CN" altLang="en-US" b="0" dirty="0">
                <a:solidFill>
                  <a:srgbClr val="215978"/>
                </a:solidFill>
                <a:latin typeface="Calibri" panose="020F0502020204030204" pitchFamily="34" charset="0"/>
              </a:rPr>
              <a:t>（打电报）</a:t>
            </a:r>
            <a:endParaRPr lang="en-US" altLang="zh-CN" b="0" dirty="0">
              <a:solidFill>
                <a:srgbClr val="215978"/>
              </a:solidFill>
              <a:latin typeface="Calibri" panose="020F0502020204030204" pitchFamily="34" charset="0"/>
            </a:endParaRPr>
          </a:p>
          <a:p>
            <a:pPr eaLnBrk="1" hangingPunct="1">
              <a:lnSpc>
                <a:spcPct val="200000"/>
              </a:lnSpc>
              <a:spcBef>
                <a:spcPts val="1200"/>
              </a:spcBef>
              <a:spcAft>
                <a:spcPts val="200"/>
              </a:spcAft>
              <a:buClr>
                <a:schemeClr val="accent1"/>
              </a:buClr>
              <a:buSzPct val="100000"/>
              <a:buFont typeface="Wingdings" panose="05000000000000000000" pitchFamily="2" charset="2"/>
              <a:buChar char="u"/>
            </a:pPr>
            <a:r>
              <a:rPr lang="en-US" altLang="zh-CN" b="0" dirty="0">
                <a:solidFill>
                  <a:srgbClr val="215978"/>
                </a:solidFill>
                <a:latin typeface="Calibri" panose="020F0502020204030204" pitchFamily="34" charset="0"/>
              </a:rPr>
              <a:t> </a:t>
            </a:r>
            <a:r>
              <a:rPr lang="zh-CN" altLang="zh-CN" b="0" dirty="0">
                <a:solidFill>
                  <a:srgbClr val="215978"/>
                </a:solidFill>
                <a:latin typeface="Calibri" panose="020F0502020204030204" pitchFamily="34" charset="0"/>
              </a:rPr>
              <a:t>分组交换（</a:t>
            </a:r>
            <a:r>
              <a:rPr lang="zh-CN" altLang="en-US" b="0" dirty="0">
                <a:solidFill>
                  <a:srgbClr val="215978"/>
                </a:solidFill>
                <a:latin typeface="Calibri" panose="020F0502020204030204" pitchFamily="34" charset="0"/>
              </a:rPr>
              <a:t>互联网</a:t>
            </a:r>
            <a:r>
              <a:rPr lang="zh-CN" altLang="zh-CN" b="0" dirty="0">
                <a:solidFill>
                  <a:srgbClr val="215978"/>
                </a:solidFill>
                <a:latin typeface="Calibri" panose="020F0502020204030204" pitchFamily="34" charset="0"/>
              </a:rPr>
              <a:t>）</a:t>
            </a:r>
            <a:endParaRPr lang="zh-CN" altLang="zh-CN" sz="1600" b="0" dirty="0">
              <a:solidFill>
                <a:srgbClr val="215978"/>
              </a:solidFill>
              <a:latin typeface="Calibri" panose="020F0502020204030204" pitchFamily="34" charset="0"/>
            </a:endParaRPr>
          </a:p>
        </p:txBody>
      </p:sp>
      <p:sp>
        <p:nvSpPr>
          <p:cNvPr id="29699" name="Rectangle 2">
            <a:extLst>
              <a:ext uri="{FF2B5EF4-FFF2-40B4-BE49-F238E27FC236}">
                <a16:creationId xmlns:a16="http://schemas.microsoft.com/office/drawing/2014/main" id="{ECAD3C66-F162-4057-953F-4B12B34583A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9700" name="Rectangle 4">
            <a:extLst>
              <a:ext uri="{FF2B5EF4-FFF2-40B4-BE49-F238E27FC236}">
                <a16:creationId xmlns:a16="http://schemas.microsoft.com/office/drawing/2014/main" id="{4D2B0C51-DCD3-48CF-8922-316DEE9F288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9701" name="Rectangle 4">
            <a:extLst>
              <a:ext uri="{FF2B5EF4-FFF2-40B4-BE49-F238E27FC236}">
                <a16:creationId xmlns:a16="http://schemas.microsoft.com/office/drawing/2014/main" id="{C6AE1BA1-60F3-428B-9192-43FA3AC3552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9702" name="Rectangle 2">
            <a:extLst>
              <a:ext uri="{FF2B5EF4-FFF2-40B4-BE49-F238E27FC236}">
                <a16:creationId xmlns:a16="http://schemas.microsoft.com/office/drawing/2014/main" id="{C2B17E03-98A4-4EC0-81EB-FE07B24A7C7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29703" name="Rectangle 4">
            <a:extLst>
              <a:ext uri="{FF2B5EF4-FFF2-40B4-BE49-F238E27FC236}">
                <a16:creationId xmlns:a16="http://schemas.microsoft.com/office/drawing/2014/main" id="{FF5349F4-0851-4D97-8CC7-AC943B01DA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 name="图片 2">
            <a:extLst>
              <a:ext uri="{FF2B5EF4-FFF2-40B4-BE49-F238E27FC236}">
                <a16:creationId xmlns:a16="http://schemas.microsoft.com/office/drawing/2014/main" id="{9A513E21-AB99-45E1-84C2-5172102D50E9}"/>
              </a:ext>
            </a:extLst>
          </p:cNvPr>
          <p:cNvPicPr>
            <a:picLocks noChangeAspect="1"/>
          </p:cNvPicPr>
          <p:nvPr/>
        </p:nvPicPr>
        <p:blipFill>
          <a:blip r:embed="rId3"/>
          <a:stretch>
            <a:fillRect/>
          </a:stretch>
        </p:blipFill>
        <p:spPr>
          <a:xfrm>
            <a:off x="4283968" y="1811091"/>
            <a:ext cx="3528392" cy="375457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4">
            <a:extLst>
              <a:ext uri="{FF2B5EF4-FFF2-40B4-BE49-F238E27FC236}">
                <a16:creationId xmlns:a16="http://schemas.microsoft.com/office/drawing/2014/main" id="{7844B1D7-5BB0-4C7D-BA60-9973C8CC9F10}"/>
              </a:ext>
            </a:extLst>
          </p:cNvPr>
          <p:cNvSpPr txBox="1">
            <a:spLocks/>
          </p:cNvSpPr>
          <p:nvPr/>
        </p:nvSpPr>
        <p:spPr bwMode="auto">
          <a:xfrm>
            <a:off x="974725" y="919163"/>
            <a:ext cx="7773988"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ts val="1200"/>
              </a:spcBef>
              <a:spcAft>
                <a:spcPts val="200"/>
              </a:spcAft>
              <a:buClr>
                <a:schemeClr val="accent1"/>
              </a:buClr>
              <a:buSzPct val="100000"/>
              <a:buFont typeface="Wingdings 2" panose="05020102010507070707" pitchFamily="18" charset="2"/>
              <a:buNone/>
            </a:pPr>
            <a:r>
              <a:rPr lang="zh-CN" altLang="en-US" b="0" dirty="0">
                <a:solidFill>
                  <a:schemeClr val="tx2"/>
                </a:solidFill>
                <a:latin typeface="宋体" panose="02010600030101010101" pitchFamily="2" charset="-122"/>
              </a:rPr>
              <a:t> </a:t>
            </a:r>
            <a:r>
              <a:rPr lang="zh-CN" altLang="en-US" sz="2000" dirty="0">
                <a:solidFill>
                  <a:schemeClr val="tx2"/>
                </a:solidFill>
                <a:latin typeface="宋体" panose="02010600030101010101" pitchFamily="2" charset="-122"/>
              </a:rPr>
              <a:t>五、</a:t>
            </a:r>
            <a:r>
              <a:rPr lang="zh-CN" altLang="zh-CN" sz="2000" dirty="0">
                <a:solidFill>
                  <a:schemeClr val="tx2"/>
                </a:solidFill>
                <a:latin typeface="宋体" panose="02010600030101010101" pitchFamily="2" charset="-122"/>
              </a:rPr>
              <a:t>网络交换技术</a:t>
            </a:r>
            <a:endParaRPr lang="en-US" altLang="zh-CN" dirty="0">
              <a:solidFill>
                <a:schemeClr val="tx2"/>
              </a:solidFill>
              <a:latin typeface="宋体" panose="02010600030101010101" pitchFamily="2" charset="-122"/>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dirty="0">
                <a:latin typeface="Calibri" panose="020F0502020204030204" pitchFamily="34" charset="0"/>
              </a:rPr>
              <a:t>   1. </a:t>
            </a:r>
            <a:r>
              <a:rPr lang="zh-CN" altLang="zh-CN" sz="1600" dirty="0">
                <a:latin typeface="Calibri" panose="020F0502020204030204" pitchFamily="34" charset="0"/>
              </a:rPr>
              <a:t>电话交换</a:t>
            </a:r>
            <a:r>
              <a:rPr lang="zh-CN" altLang="en-US" sz="1600" dirty="0">
                <a:latin typeface="Calibri" panose="020F0502020204030204" pitchFamily="34" charset="0"/>
              </a:rPr>
              <a:t>过程</a:t>
            </a:r>
            <a:endParaRPr lang="en-US" altLang="zh-CN" sz="1600" dirty="0">
              <a:latin typeface="Calibri" panose="020F0502020204030204" pitchFamily="34" charset="0"/>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①</a:t>
            </a:r>
            <a:r>
              <a:rPr lang="en-US" altLang="zh-CN" sz="1600" b="0" dirty="0">
                <a:solidFill>
                  <a:schemeClr val="tx2"/>
                </a:solidFill>
                <a:latin typeface="Calibri" panose="020F0502020204030204" pitchFamily="34" charset="0"/>
              </a:rPr>
              <a:t>  </a:t>
            </a:r>
            <a:r>
              <a:rPr lang="zh-CN" altLang="en-US" sz="1600" b="0" dirty="0">
                <a:solidFill>
                  <a:schemeClr val="tx2"/>
                </a:solidFill>
                <a:latin typeface="Calibri" panose="020F0502020204030204" pitchFamily="34" charset="0"/>
              </a:rPr>
              <a:t>链路建立</a:t>
            </a:r>
            <a:r>
              <a:rPr lang="zh-CN" altLang="zh-CN" sz="1600" b="0" dirty="0">
                <a:solidFill>
                  <a:schemeClr val="tx2"/>
                </a:solidFill>
                <a:latin typeface="Calibri" panose="020F0502020204030204" pitchFamily="34" charset="0"/>
              </a:rPr>
              <a:t>：</a:t>
            </a:r>
            <a:r>
              <a:rPr lang="zh-CN" altLang="en-US" sz="1600" b="0" dirty="0">
                <a:solidFill>
                  <a:schemeClr val="tx2"/>
                </a:solidFill>
                <a:latin typeface="Calibri" panose="020F0502020204030204" pitchFamily="34" charset="0"/>
              </a:rPr>
              <a:t>发送方提出</a:t>
            </a:r>
            <a:r>
              <a:rPr lang="zh-CN" altLang="zh-CN" sz="1600" b="0" dirty="0">
                <a:solidFill>
                  <a:schemeClr val="tx2"/>
                </a:solidFill>
                <a:latin typeface="Calibri" panose="020F0502020204030204" pitchFamily="34" charset="0"/>
              </a:rPr>
              <a:t>连接请求</a:t>
            </a:r>
            <a:r>
              <a:rPr lang="zh-CN" altLang="en-US" sz="1600" b="0" dirty="0">
                <a:solidFill>
                  <a:schemeClr val="tx2"/>
                </a:solidFill>
                <a:latin typeface="Calibri" panose="020F0502020204030204" pitchFamily="34" charset="0"/>
              </a:rPr>
              <a:t>，</a:t>
            </a:r>
            <a:r>
              <a:rPr lang="zh-CN" altLang="zh-CN" sz="1600" b="0" dirty="0">
                <a:solidFill>
                  <a:schemeClr val="tx2"/>
                </a:solidFill>
                <a:latin typeface="Calibri" panose="020F0502020204030204" pitchFamily="34" charset="0"/>
              </a:rPr>
              <a:t>完成逐个结点的接续过程</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建立由源站到目的站的传输链路</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②</a:t>
            </a: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 数据传输：全双工</a:t>
            </a:r>
            <a:r>
              <a:rPr lang="zh-CN" altLang="en-US" sz="1600" b="0" dirty="0">
                <a:solidFill>
                  <a:schemeClr val="tx2"/>
                </a:solidFill>
                <a:latin typeface="Calibri" panose="020F0502020204030204" pitchFamily="34" charset="0"/>
              </a:rPr>
              <a:t>、实时、有序</a:t>
            </a:r>
            <a:r>
              <a:rPr lang="zh-CN" altLang="zh-CN" sz="1600" b="0" dirty="0">
                <a:solidFill>
                  <a:schemeClr val="tx2"/>
                </a:solidFill>
                <a:latin typeface="Calibri" panose="020F0502020204030204" pitchFamily="34" charset="0"/>
              </a:rPr>
              <a:t>传输</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③</a:t>
            </a:r>
            <a:r>
              <a:rPr lang="en-US" altLang="zh-CN" sz="1600" b="0" dirty="0">
                <a:solidFill>
                  <a:schemeClr val="tx2"/>
                </a:solidFill>
                <a:latin typeface="Calibri" panose="020F0502020204030204" pitchFamily="34" charset="0"/>
              </a:rPr>
              <a:t>  </a:t>
            </a:r>
            <a:r>
              <a:rPr lang="zh-CN" altLang="en-US" sz="1600" b="0" dirty="0">
                <a:solidFill>
                  <a:schemeClr val="tx2"/>
                </a:solidFill>
                <a:latin typeface="Calibri" panose="020F0502020204030204" pitchFamily="34" charset="0"/>
              </a:rPr>
              <a:t>链路</a:t>
            </a:r>
            <a:r>
              <a:rPr lang="zh-CN" altLang="zh-CN" sz="1600" b="0" dirty="0">
                <a:solidFill>
                  <a:schemeClr val="tx2"/>
                </a:solidFill>
                <a:latin typeface="Calibri" panose="020F0502020204030204" pitchFamily="34" charset="0"/>
              </a:rPr>
              <a:t>拆除：传输</a:t>
            </a:r>
            <a:r>
              <a:rPr lang="zh-CN" altLang="en-US" sz="1600" b="0" dirty="0">
                <a:solidFill>
                  <a:schemeClr val="tx2"/>
                </a:solidFill>
                <a:latin typeface="Calibri" panose="020F0502020204030204" pitchFamily="34" charset="0"/>
              </a:rPr>
              <a:t>结束</a:t>
            </a:r>
            <a:r>
              <a:rPr lang="zh-CN" altLang="zh-CN" sz="1600" b="0" dirty="0">
                <a:solidFill>
                  <a:schemeClr val="tx2"/>
                </a:solidFill>
                <a:latin typeface="Calibri" panose="020F0502020204030204" pitchFamily="34" charset="0"/>
              </a:rPr>
              <a:t>，</a:t>
            </a:r>
            <a:r>
              <a:rPr lang="zh-CN" altLang="en-US" sz="1600" b="0" dirty="0">
                <a:solidFill>
                  <a:schemeClr val="tx2"/>
                </a:solidFill>
                <a:latin typeface="Calibri" panose="020F0502020204030204" pitchFamily="34" charset="0"/>
              </a:rPr>
              <a:t>一方</a:t>
            </a:r>
            <a:r>
              <a:rPr lang="zh-CN" altLang="zh-CN" sz="1600" b="0" dirty="0">
                <a:solidFill>
                  <a:schemeClr val="tx2"/>
                </a:solidFill>
                <a:latin typeface="Calibri" panose="020F0502020204030204" pitchFamily="34" charset="0"/>
              </a:rPr>
              <a:t>提出终止通信</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拆除连接，释放信道资源。</a:t>
            </a:r>
            <a:endParaRPr lang="en-US" altLang="zh-CN" sz="1600" b="0" dirty="0">
              <a:solidFill>
                <a:schemeClr val="tx2"/>
              </a:solidFill>
              <a:latin typeface="Calibri" panose="020F0502020204030204" pitchFamily="34" charset="0"/>
            </a:endParaRPr>
          </a:p>
        </p:txBody>
      </p:sp>
      <p:sp>
        <p:nvSpPr>
          <p:cNvPr id="31747" name="Rectangle 2">
            <a:extLst>
              <a:ext uri="{FF2B5EF4-FFF2-40B4-BE49-F238E27FC236}">
                <a16:creationId xmlns:a16="http://schemas.microsoft.com/office/drawing/2014/main" id="{9985AAF8-E6C6-470C-B5A7-C46C63048A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1748" name="Rectangle 4">
            <a:extLst>
              <a:ext uri="{FF2B5EF4-FFF2-40B4-BE49-F238E27FC236}">
                <a16:creationId xmlns:a16="http://schemas.microsoft.com/office/drawing/2014/main" id="{1EAD13A2-B1EF-431F-86C2-728DCDC3EC2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1749" name="Rectangle 4">
            <a:extLst>
              <a:ext uri="{FF2B5EF4-FFF2-40B4-BE49-F238E27FC236}">
                <a16:creationId xmlns:a16="http://schemas.microsoft.com/office/drawing/2014/main" id="{2333D51A-D53B-45D3-BE8C-BA6E340847D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1750" name="Rectangle 2">
            <a:extLst>
              <a:ext uri="{FF2B5EF4-FFF2-40B4-BE49-F238E27FC236}">
                <a16:creationId xmlns:a16="http://schemas.microsoft.com/office/drawing/2014/main" id="{97028F89-5759-4EC7-A154-92F72D545C4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1751" name="Rectangle 4">
            <a:extLst>
              <a:ext uri="{FF2B5EF4-FFF2-40B4-BE49-F238E27FC236}">
                <a16:creationId xmlns:a16="http://schemas.microsoft.com/office/drawing/2014/main" id="{E8514545-ADAA-410B-B3B0-B6CDC64FF87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1752" name="Picture 9">
            <a:extLst>
              <a:ext uri="{FF2B5EF4-FFF2-40B4-BE49-F238E27FC236}">
                <a16:creationId xmlns:a16="http://schemas.microsoft.com/office/drawing/2014/main" id="{AF613A62-2CCF-45F2-A619-FB86CB1B5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030663"/>
            <a:ext cx="4465638" cy="1270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4">
            <a:extLst>
              <a:ext uri="{FF2B5EF4-FFF2-40B4-BE49-F238E27FC236}">
                <a16:creationId xmlns:a16="http://schemas.microsoft.com/office/drawing/2014/main" id="{382B2FB5-1D3F-429E-903C-24088DCEB6EE}"/>
              </a:ext>
            </a:extLst>
          </p:cNvPr>
          <p:cNvSpPr txBox="1">
            <a:spLocks/>
          </p:cNvSpPr>
          <p:nvPr/>
        </p:nvSpPr>
        <p:spPr bwMode="auto">
          <a:xfrm>
            <a:off x="742950" y="914400"/>
            <a:ext cx="67818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ts val="1200"/>
              </a:spcBef>
              <a:spcAft>
                <a:spcPts val="200"/>
              </a:spcAft>
              <a:buClr>
                <a:schemeClr val="accent1"/>
              </a:buClr>
              <a:buSzPct val="100000"/>
              <a:buFont typeface="Wingdings 2" panose="05020102010507070707" pitchFamily="18" charset="2"/>
              <a:buNone/>
            </a:pPr>
            <a:r>
              <a:rPr lang="zh-CN" altLang="en-US" b="0" dirty="0">
                <a:solidFill>
                  <a:schemeClr val="tx2"/>
                </a:solidFill>
                <a:latin typeface="宋体" panose="02010600030101010101" pitchFamily="2" charset="-122"/>
              </a:rPr>
              <a:t>  </a:t>
            </a:r>
            <a:r>
              <a:rPr lang="zh-CN" altLang="en-US" dirty="0">
                <a:solidFill>
                  <a:schemeClr val="tx2"/>
                </a:solidFill>
                <a:latin typeface="宋体" panose="02010600030101010101" pitchFamily="2" charset="-122"/>
              </a:rPr>
              <a:t>五、</a:t>
            </a:r>
            <a:r>
              <a:rPr lang="zh-CN" altLang="zh-CN" dirty="0">
                <a:solidFill>
                  <a:schemeClr val="tx2"/>
                </a:solidFill>
                <a:latin typeface="宋体" panose="02010600030101010101" pitchFamily="2" charset="-122"/>
              </a:rPr>
              <a:t>网络交换技术</a:t>
            </a:r>
            <a:endParaRPr lang="en-US" altLang="zh-CN" dirty="0">
              <a:solidFill>
                <a:schemeClr val="tx2"/>
              </a:solidFill>
              <a:latin typeface="宋体" panose="02010600030101010101" pitchFamily="2" charset="-122"/>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dirty="0">
                <a:latin typeface="Calibri" panose="020F0502020204030204" pitchFamily="34" charset="0"/>
              </a:rPr>
              <a:t>     2. </a:t>
            </a:r>
            <a:r>
              <a:rPr lang="zh-CN" altLang="zh-CN" sz="1600" dirty="0">
                <a:latin typeface="Calibri" panose="020F0502020204030204" pitchFamily="34" charset="0"/>
              </a:rPr>
              <a:t>报文交换</a:t>
            </a:r>
            <a:r>
              <a:rPr lang="zh-CN" altLang="en-US" sz="1600" dirty="0">
                <a:latin typeface="Calibri" panose="020F0502020204030204" pitchFamily="34" charset="0"/>
              </a:rPr>
              <a:t>过程（存储转发）</a:t>
            </a:r>
            <a:endParaRPr lang="en-US" altLang="zh-CN" sz="1600" dirty="0">
              <a:latin typeface="Calibri" panose="020F0502020204030204" pitchFamily="34" charset="0"/>
            </a:endParaRPr>
          </a:p>
          <a:p>
            <a:pPr eaLnBrk="1" hangingPunct="1">
              <a:spcBef>
                <a:spcPts val="1200"/>
              </a:spcBef>
              <a:spcAft>
                <a:spcPts val="200"/>
              </a:spcAft>
              <a:buClr>
                <a:schemeClr val="accent1"/>
              </a:buClr>
              <a:buSzPct val="100000"/>
              <a:buFont typeface="Calibri" panose="020F0502020204030204" pitchFamily="34" charset="0"/>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结点接收报文后，</a:t>
            </a:r>
            <a:r>
              <a:rPr lang="zh-CN" altLang="en-US" sz="1600" b="0" dirty="0">
                <a:solidFill>
                  <a:schemeClr val="tx2"/>
                </a:solidFill>
                <a:latin typeface="Calibri" panose="020F0502020204030204" pitchFamily="34" charset="0"/>
              </a:rPr>
              <a:t>存储</a:t>
            </a:r>
            <a:r>
              <a:rPr lang="zh-CN" altLang="zh-CN" sz="1600" b="0" dirty="0">
                <a:solidFill>
                  <a:schemeClr val="tx2"/>
                </a:solidFill>
                <a:latin typeface="Calibri" panose="020F0502020204030204" pitchFamily="34" charset="0"/>
              </a:rPr>
              <a:t>报文，根据目的地址</a:t>
            </a:r>
            <a:r>
              <a:rPr lang="zh-CN" altLang="zh-CN" sz="1600" b="0" u="sng" dirty="0">
                <a:solidFill>
                  <a:schemeClr val="tx2"/>
                </a:solidFill>
                <a:latin typeface="Calibri" panose="020F0502020204030204" pitchFamily="34" charset="0"/>
              </a:rPr>
              <a:t>转发</a:t>
            </a:r>
            <a:r>
              <a:rPr lang="zh-CN" altLang="en-US" sz="1600" b="0" u="sng" dirty="0">
                <a:solidFill>
                  <a:schemeClr val="tx2"/>
                </a:solidFill>
                <a:latin typeface="Calibri" panose="020F0502020204030204" pitchFamily="34" charset="0"/>
              </a:rPr>
              <a:t>至</a:t>
            </a:r>
            <a:r>
              <a:rPr lang="zh-CN" altLang="zh-CN" sz="1600" b="0" u="sng" dirty="0">
                <a:solidFill>
                  <a:schemeClr val="tx2"/>
                </a:solidFill>
                <a:latin typeface="Calibri" panose="020F0502020204030204" pitchFamily="34" charset="0"/>
              </a:rPr>
              <a:t>下一个结点</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Calibri" panose="020F0502020204030204" pitchFamily="34" charset="0"/>
              <a:buNone/>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如此</a:t>
            </a:r>
            <a:r>
              <a:rPr lang="zh-CN" altLang="en-US" sz="1600" b="0" dirty="0">
                <a:solidFill>
                  <a:schemeClr val="tx2"/>
                </a:solidFill>
                <a:latin typeface="Calibri" panose="020F0502020204030204" pitchFamily="34" charset="0"/>
              </a:rPr>
              <a:t>反复，</a:t>
            </a:r>
            <a:r>
              <a:rPr lang="zh-CN" altLang="zh-CN" sz="1600" b="0" dirty="0">
                <a:solidFill>
                  <a:schemeClr val="tx2"/>
                </a:solidFill>
                <a:latin typeface="Calibri" panose="020F0502020204030204" pitchFamily="34" charset="0"/>
              </a:rPr>
              <a:t>直到报文到达目的</a:t>
            </a:r>
            <a:r>
              <a:rPr lang="zh-CN" altLang="en-US" sz="1600" b="0" dirty="0">
                <a:solidFill>
                  <a:schemeClr val="tx2"/>
                </a:solidFill>
                <a:latin typeface="Calibri" panose="020F0502020204030204" pitchFamily="34" charset="0"/>
              </a:rPr>
              <a:t>地址</a:t>
            </a:r>
            <a:r>
              <a:rPr lang="zh-CN" altLang="zh-CN"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None/>
            </a:pPr>
            <a:r>
              <a:rPr lang="en-US" altLang="zh-CN" sz="1600" b="0" dirty="0">
                <a:solidFill>
                  <a:schemeClr val="tx2"/>
                </a:solidFill>
                <a:latin typeface="Calibri" panose="020F0502020204030204" pitchFamily="34" charset="0"/>
              </a:rPr>
              <a:t>      </a:t>
            </a:r>
            <a:r>
              <a:rPr lang="zh-CN" altLang="en-US" sz="1600" dirty="0">
                <a:solidFill>
                  <a:schemeClr val="tx2"/>
                </a:solidFill>
                <a:latin typeface="Calibri" panose="020F0502020204030204" pitchFamily="34" charset="0"/>
              </a:rPr>
              <a:t>特点：</a:t>
            </a:r>
            <a:r>
              <a:rPr lang="zh-CN" altLang="zh-CN" sz="1600" b="0" dirty="0">
                <a:solidFill>
                  <a:schemeClr val="tx2"/>
                </a:solidFill>
                <a:latin typeface="Calibri" panose="020F0502020204030204" pitchFamily="34" charset="0"/>
              </a:rPr>
              <a:t>双方</a:t>
            </a:r>
            <a:r>
              <a:rPr lang="zh-CN" altLang="en-US" sz="1600" b="0" dirty="0">
                <a:solidFill>
                  <a:schemeClr val="tx2"/>
                </a:solidFill>
                <a:latin typeface="Calibri" panose="020F0502020204030204" pitchFamily="34" charset="0"/>
              </a:rPr>
              <a:t>无需</a:t>
            </a:r>
            <a:r>
              <a:rPr lang="zh-CN" altLang="zh-CN" sz="1600" b="0" dirty="0">
                <a:solidFill>
                  <a:schemeClr val="tx2"/>
                </a:solidFill>
                <a:latin typeface="Calibri" panose="020F0502020204030204" pitchFamily="34" charset="0"/>
              </a:rPr>
              <a:t>预先建立专用数据通路</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None/>
            </a:pPr>
            <a:r>
              <a:rPr lang="en-US" altLang="zh-CN" sz="1600" b="0" dirty="0">
                <a:solidFill>
                  <a:schemeClr val="tx2"/>
                </a:solidFill>
                <a:latin typeface="Calibri" panose="020F0502020204030204" pitchFamily="34" charset="0"/>
              </a:rPr>
              <a:t>      </a:t>
            </a:r>
            <a:r>
              <a:rPr lang="zh-CN" altLang="zh-CN" sz="1600" dirty="0">
                <a:solidFill>
                  <a:schemeClr val="tx2"/>
                </a:solidFill>
                <a:latin typeface="Calibri" panose="020F0502020204030204" pitchFamily="34" charset="0"/>
              </a:rPr>
              <a:t>缺点：</a:t>
            </a:r>
            <a:r>
              <a:rPr lang="zh-CN" altLang="en-US" sz="1600" b="0" dirty="0">
                <a:solidFill>
                  <a:schemeClr val="tx2"/>
                </a:solidFill>
                <a:latin typeface="Calibri" panose="020F0502020204030204" pitchFamily="34" charset="0"/>
              </a:rPr>
              <a:t>需要</a:t>
            </a:r>
            <a:r>
              <a:rPr lang="zh-CN" altLang="zh-CN" sz="1600" b="0" dirty="0">
                <a:solidFill>
                  <a:schemeClr val="tx2"/>
                </a:solidFill>
                <a:latin typeface="Calibri" panose="020F0502020204030204" pitchFamily="34" charset="0"/>
              </a:rPr>
              <a:t>对完整报文</a:t>
            </a:r>
            <a:r>
              <a:rPr lang="zh-CN" altLang="en-US" sz="1600" b="0" dirty="0">
                <a:solidFill>
                  <a:schemeClr val="tx2"/>
                </a:solidFill>
                <a:latin typeface="Calibri" panose="020F0502020204030204" pitchFamily="34" charset="0"/>
              </a:rPr>
              <a:t>进行</a:t>
            </a:r>
            <a:r>
              <a:rPr lang="zh-CN" altLang="zh-CN" sz="1600" b="0" dirty="0">
                <a:solidFill>
                  <a:schemeClr val="tx2"/>
                </a:solidFill>
                <a:latin typeface="Calibri" panose="020F0502020204030204" pitchFamily="34" charset="0"/>
              </a:rPr>
              <a:t>存储</a:t>
            </a:r>
            <a:r>
              <a:rPr lang="en-US" altLang="zh-CN" sz="1600" b="0" dirty="0">
                <a:solidFill>
                  <a:schemeClr val="tx2"/>
                </a:solidFill>
                <a:latin typeface="Calibri" panose="020F0502020204030204" pitchFamily="34" charset="0"/>
              </a:rPr>
              <a:t>/</a:t>
            </a:r>
            <a:r>
              <a:rPr lang="zh-CN" altLang="zh-CN" sz="1600" b="0" dirty="0">
                <a:solidFill>
                  <a:schemeClr val="tx2"/>
                </a:solidFill>
                <a:latin typeface="Calibri" panose="020F0502020204030204" pitchFamily="34" charset="0"/>
              </a:rPr>
              <a:t>转发，结点</a:t>
            </a:r>
            <a:r>
              <a:rPr lang="zh-CN" altLang="en-US" sz="1600" b="0" dirty="0">
                <a:solidFill>
                  <a:schemeClr val="tx2"/>
                </a:solidFill>
                <a:latin typeface="Calibri" panose="020F0502020204030204" pitchFamily="34" charset="0"/>
              </a:rPr>
              <a:t>处理</a:t>
            </a:r>
            <a:r>
              <a:rPr lang="zh-CN" altLang="zh-CN" sz="1600" b="0" dirty="0">
                <a:solidFill>
                  <a:schemeClr val="tx2"/>
                </a:solidFill>
                <a:latin typeface="Calibri" panose="020F0502020204030204" pitchFamily="34" charset="0"/>
              </a:rPr>
              <a:t>时延较大，</a:t>
            </a:r>
            <a:r>
              <a:rPr lang="zh-CN" altLang="en-US" sz="1600" b="0" dirty="0">
                <a:solidFill>
                  <a:schemeClr val="tx2"/>
                </a:solidFill>
                <a:latin typeface="Calibri" panose="020F0502020204030204" pitchFamily="34" charset="0"/>
              </a:rPr>
              <a:t>实时性差。</a:t>
            </a:r>
            <a:endParaRPr lang="zh-CN" altLang="zh-CN" sz="1600" b="0" dirty="0">
              <a:solidFill>
                <a:schemeClr val="tx2"/>
              </a:solidFill>
              <a:latin typeface="Calibri" panose="020F0502020204030204" pitchFamily="34" charset="0"/>
            </a:endParaRPr>
          </a:p>
        </p:txBody>
      </p:sp>
      <p:sp>
        <p:nvSpPr>
          <p:cNvPr id="33795" name="Rectangle 2">
            <a:extLst>
              <a:ext uri="{FF2B5EF4-FFF2-40B4-BE49-F238E27FC236}">
                <a16:creationId xmlns:a16="http://schemas.microsoft.com/office/drawing/2014/main" id="{638568E6-508A-4BA6-8FC5-89766E4D13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3796" name="Rectangle 4">
            <a:extLst>
              <a:ext uri="{FF2B5EF4-FFF2-40B4-BE49-F238E27FC236}">
                <a16:creationId xmlns:a16="http://schemas.microsoft.com/office/drawing/2014/main" id="{27078A6E-389C-4F0D-B5F9-ED955EC62EF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3797" name="Rectangle 4">
            <a:extLst>
              <a:ext uri="{FF2B5EF4-FFF2-40B4-BE49-F238E27FC236}">
                <a16:creationId xmlns:a16="http://schemas.microsoft.com/office/drawing/2014/main" id="{81CE6461-B3CF-4468-8DFE-72CCC217B6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3798" name="Rectangle 2">
            <a:extLst>
              <a:ext uri="{FF2B5EF4-FFF2-40B4-BE49-F238E27FC236}">
                <a16:creationId xmlns:a16="http://schemas.microsoft.com/office/drawing/2014/main" id="{CCC6DA0F-5533-4494-AF1E-2232DBA468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3799" name="Rectangle 4">
            <a:extLst>
              <a:ext uri="{FF2B5EF4-FFF2-40B4-BE49-F238E27FC236}">
                <a16:creationId xmlns:a16="http://schemas.microsoft.com/office/drawing/2014/main" id="{39D4A5EF-97CB-4867-B89F-1D49063F4F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3800" name="Picture 9">
            <a:extLst>
              <a:ext uri="{FF2B5EF4-FFF2-40B4-BE49-F238E27FC236}">
                <a16:creationId xmlns:a16="http://schemas.microsoft.com/office/drawing/2014/main" id="{2E12356B-F004-471D-80A8-385B9FF13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789363"/>
            <a:ext cx="4752975" cy="1352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4">
            <a:extLst>
              <a:ext uri="{FF2B5EF4-FFF2-40B4-BE49-F238E27FC236}">
                <a16:creationId xmlns:a16="http://schemas.microsoft.com/office/drawing/2014/main" id="{F9DD4822-9ADD-4962-811A-2E600F1157B7}"/>
              </a:ext>
            </a:extLst>
          </p:cNvPr>
          <p:cNvSpPr txBox="1">
            <a:spLocks/>
          </p:cNvSpPr>
          <p:nvPr/>
        </p:nvSpPr>
        <p:spPr bwMode="auto">
          <a:xfrm>
            <a:off x="900113" y="836613"/>
            <a:ext cx="67675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dirty="0">
                <a:solidFill>
                  <a:schemeClr val="tx2"/>
                </a:solidFill>
                <a:latin typeface="宋体" panose="02010600030101010101" pitchFamily="2" charset="-122"/>
              </a:rPr>
              <a:t>五、</a:t>
            </a:r>
            <a:r>
              <a:rPr lang="zh-CN" altLang="zh-CN" dirty="0">
                <a:solidFill>
                  <a:schemeClr val="tx2"/>
                </a:solidFill>
                <a:latin typeface="宋体" panose="02010600030101010101" pitchFamily="2" charset="-122"/>
              </a:rPr>
              <a:t>网络交换技术</a:t>
            </a:r>
            <a:endParaRPr lang="en-US" altLang="zh-CN" dirty="0">
              <a:solidFill>
                <a:schemeClr val="tx2"/>
              </a:solidFill>
              <a:latin typeface="宋体" panose="02010600030101010101" pitchFamily="2" charset="-122"/>
            </a:endParaRPr>
          </a:p>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sz="1600" dirty="0">
                <a:latin typeface="Calibri" panose="020F0502020204030204" pitchFamily="34" charset="0"/>
              </a:rPr>
              <a:t>3. </a:t>
            </a:r>
            <a:r>
              <a:rPr lang="zh-CN" altLang="en-US" sz="1600" dirty="0">
                <a:latin typeface="Calibri" panose="020F0502020204030204" pitchFamily="34" charset="0"/>
              </a:rPr>
              <a:t>分组</a:t>
            </a:r>
            <a:r>
              <a:rPr lang="zh-CN" altLang="zh-CN" sz="1600" dirty="0">
                <a:latin typeface="Calibri" panose="020F0502020204030204" pitchFamily="34" charset="0"/>
              </a:rPr>
              <a:t>交换</a:t>
            </a:r>
            <a:r>
              <a:rPr lang="zh-CN" altLang="en-US" sz="1600" dirty="0">
                <a:latin typeface="Calibri" panose="020F0502020204030204" pitchFamily="34" charset="0"/>
              </a:rPr>
              <a:t>过程（分组寻址</a:t>
            </a:r>
            <a:r>
              <a:rPr lang="en-US" altLang="zh-CN" sz="1600" dirty="0">
                <a:latin typeface="Calibri" panose="020F0502020204030204" pitchFamily="34" charset="0"/>
              </a:rPr>
              <a:t>/</a:t>
            </a:r>
            <a:r>
              <a:rPr lang="zh-CN" altLang="en-US" sz="1600" dirty="0">
                <a:latin typeface="Calibri" panose="020F0502020204030204" pitchFamily="34" charset="0"/>
              </a:rPr>
              <a:t>转发）</a:t>
            </a:r>
            <a:endParaRPr lang="en-US" altLang="zh-CN" sz="1600" dirty="0">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zh-CN" altLang="en-US" sz="1600" b="0" dirty="0">
                <a:solidFill>
                  <a:schemeClr val="tx2"/>
                </a:solidFill>
                <a:latin typeface="Calibri" panose="020F0502020204030204" pitchFamily="34" charset="0"/>
              </a:rPr>
              <a:t> </a:t>
            </a:r>
            <a:r>
              <a:rPr lang="zh-CN" altLang="en-US" sz="1400" b="0" dirty="0">
                <a:solidFill>
                  <a:schemeClr val="tx2"/>
                </a:solidFill>
                <a:latin typeface="Calibri" panose="020F0502020204030204" pitchFamily="34" charset="0"/>
              </a:rPr>
              <a:t>报文被划分为分组，每个分组独立寻找转发</a:t>
            </a:r>
            <a:endParaRPr lang="en-US" altLang="zh-CN" sz="1400" b="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zh-CN" altLang="en-US" sz="1400" b="0" dirty="0">
                <a:solidFill>
                  <a:schemeClr val="tx2"/>
                </a:solidFill>
                <a:latin typeface="Calibri" panose="020F0502020204030204" pitchFamily="34" charset="0"/>
              </a:rPr>
              <a:t> 采用“</a:t>
            </a:r>
            <a:r>
              <a:rPr lang="zh-CN" altLang="zh-CN" sz="1400" b="0" dirty="0">
                <a:solidFill>
                  <a:schemeClr val="tx2"/>
                </a:solidFill>
                <a:latin typeface="Calibri" panose="020F0502020204030204" pitchFamily="34" charset="0"/>
              </a:rPr>
              <a:t>存储</a:t>
            </a:r>
            <a:r>
              <a:rPr lang="en-US" altLang="zh-CN" sz="1400" b="0" dirty="0">
                <a:solidFill>
                  <a:schemeClr val="tx2"/>
                </a:solidFill>
                <a:latin typeface="Calibri" panose="020F0502020204030204" pitchFamily="34" charset="0"/>
              </a:rPr>
              <a:t>/</a:t>
            </a:r>
            <a:r>
              <a:rPr lang="zh-CN" altLang="zh-CN" sz="1400" b="0" dirty="0">
                <a:solidFill>
                  <a:schemeClr val="tx2"/>
                </a:solidFill>
                <a:latin typeface="Calibri" panose="020F0502020204030204" pitchFamily="34" charset="0"/>
              </a:rPr>
              <a:t>转发”交换方式</a:t>
            </a:r>
            <a:endParaRPr lang="en-US" altLang="zh-CN" sz="1400" b="0" dirty="0">
              <a:solidFill>
                <a:schemeClr val="tx2"/>
              </a:solidFill>
              <a:latin typeface="Calibri" panose="020F0502020204030204" pitchFamily="34" charset="0"/>
            </a:endParaRPr>
          </a:p>
        </p:txBody>
      </p:sp>
      <p:sp>
        <p:nvSpPr>
          <p:cNvPr id="35843" name="Rectangle 2">
            <a:extLst>
              <a:ext uri="{FF2B5EF4-FFF2-40B4-BE49-F238E27FC236}">
                <a16:creationId xmlns:a16="http://schemas.microsoft.com/office/drawing/2014/main" id="{CC523544-6AA8-493D-9740-EFA19BA2A01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5844" name="Rectangle 4">
            <a:extLst>
              <a:ext uri="{FF2B5EF4-FFF2-40B4-BE49-F238E27FC236}">
                <a16:creationId xmlns:a16="http://schemas.microsoft.com/office/drawing/2014/main" id="{CAF5AB87-6E70-419D-8AC6-9CA54595EC9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5845" name="Rectangle 4">
            <a:extLst>
              <a:ext uri="{FF2B5EF4-FFF2-40B4-BE49-F238E27FC236}">
                <a16:creationId xmlns:a16="http://schemas.microsoft.com/office/drawing/2014/main" id="{8A0724E3-E1B9-448A-ABD2-26FB242EF93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5846" name="Rectangle 2">
            <a:extLst>
              <a:ext uri="{FF2B5EF4-FFF2-40B4-BE49-F238E27FC236}">
                <a16:creationId xmlns:a16="http://schemas.microsoft.com/office/drawing/2014/main" id="{2E969BBA-65B0-49C9-A409-8B89D3DEA3D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5847" name="Rectangle 4">
            <a:extLst>
              <a:ext uri="{FF2B5EF4-FFF2-40B4-BE49-F238E27FC236}">
                <a16:creationId xmlns:a16="http://schemas.microsoft.com/office/drawing/2014/main" id="{A6D05400-E51F-4A83-86D0-D6DACE89203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5848" name="Rectangle 2">
            <a:extLst>
              <a:ext uri="{FF2B5EF4-FFF2-40B4-BE49-F238E27FC236}">
                <a16:creationId xmlns:a16="http://schemas.microsoft.com/office/drawing/2014/main" id="{EC8D9A4B-2306-4031-B485-21DC436241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35849" name="Object 1">
            <a:extLst>
              <a:ext uri="{FF2B5EF4-FFF2-40B4-BE49-F238E27FC236}">
                <a16:creationId xmlns:a16="http://schemas.microsoft.com/office/drawing/2014/main" id="{A01C4345-527A-40F4-BA7E-466F2CC05E90}"/>
              </a:ext>
            </a:extLst>
          </p:cNvPr>
          <p:cNvGraphicFramePr>
            <a:graphicFrameLocks noChangeAspect="1"/>
          </p:cNvGraphicFramePr>
          <p:nvPr/>
        </p:nvGraphicFramePr>
        <p:xfrm>
          <a:off x="144463" y="3068638"/>
          <a:ext cx="8855075" cy="2232025"/>
        </p:xfrm>
        <a:graphic>
          <a:graphicData uri="http://schemas.openxmlformats.org/presentationml/2006/ole">
            <mc:AlternateContent xmlns:mc="http://schemas.openxmlformats.org/markup-compatibility/2006">
              <mc:Choice xmlns:v="urn:schemas-microsoft-com:vml" Requires="v">
                <p:oleObj spid="_x0000_s5124" name="Visio" r:id="rId4" imgW="6053274" imgH="1222659" progId="Visio.Drawing.11">
                  <p:embed/>
                </p:oleObj>
              </mc:Choice>
              <mc:Fallback>
                <p:oleObj name="Visio" r:id="rId4" imgW="6053274" imgH="1222659" progId="Visio.Drawing.11">
                  <p:embed/>
                  <p:pic>
                    <p:nvPicPr>
                      <p:cNvPr id="35849" name="Object 1">
                        <a:extLst>
                          <a:ext uri="{FF2B5EF4-FFF2-40B4-BE49-F238E27FC236}">
                            <a16:creationId xmlns:a16="http://schemas.microsoft.com/office/drawing/2014/main" id="{A01C4345-527A-40F4-BA7E-466F2CC05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3068638"/>
                        <a:ext cx="88550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4">
            <a:extLst>
              <a:ext uri="{FF2B5EF4-FFF2-40B4-BE49-F238E27FC236}">
                <a16:creationId xmlns:a16="http://schemas.microsoft.com/office/drawing/2014/main" id="{5A4ADAD8-EE89-44E3-9391-1ADCC1A657D7}"/>
              </a:ext>
            </a:extLst>
          </p:cNvPr>
          <p:cNvSpPr txBox="1">
            <a:spLocks/>
          </p:cNvSpPr>
          <p:nvPr/>
        </p:nvSpPr>
        <p:spPr bwMode="auto">
          <a:xfrm>
            <a:off x="827088" y="908050"/>
            <a:ext cx="58324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ts val="1200"/>
              </a:spcBef>
              <a:spcAft>
                <a:spcPts val="200"/>
              </a:spcAft>
              <a:buClr>
                <a:schemeClr val="accent1"/>
              </a:buClr>
              <a:buSzPct val="100000"/>
              <a:buFont typeface="Wingdings 2" panose="05020102010507070707" pitchFamily="18" charset="2"/>
              <a:buNone/>
            </a:pPr>
            <a:r>
              <a:rPr lang="zh-CN" altLang="en-US" b="0" dirty="0">
                <a:solidFill>
                  <a:schemeClr val="tx2"/>
                </a:solidFill>
                <a:latin typeface="宋体" panose="02010600030101010101" pitchFamily="2" charset="-122"/>
              </a:rPr>
              <a:t> </a:t>
            </a:r>
            <a:r>
              <a:rPr lang="zh-CN" altLang="en-US" dirty="0">
                <a:solidFill>
                  <a:schemeClr val="tx2"/>
                </a:solidFill>
                <a:latin typeface="宋体" panose="02010600030101010101" pitchFamily="2" charset="-122"/>
              </a:rPr>
              <a:t>五、</a:t>
            </a:r>
            <a:r>
              <a:rPr lang="zh-CN" altLang="zh-CN" dirty="0">
                <a:solidFill>
                  <a:schemeClr val="tx2"/>
                </a:solidFill>
                <a:latin typeface="宋体" panose="02010600030101010101" pitchFamily="2" charset="-122"/>
              </a:rPr>
              <a:t>网络交换技术</a:t>
            </a:r>
            <a:endParaRPr lang="en-US" altLang="zh-CN" dirty="0">
              <a:solidFill>
                <a:schemeClr val="tx2"/>
              </a:solidFill>
              <a:latin typeface="宋体" panose="02010600030101010101" pitchFamily="2" charset="-122"/>
            </a:endParaRPr>
          </a:p>
          <a:p>
            <a:pPr eaLnBrk="1" hangingPunct="1">
              <a:spcBef>
                <a:spcPts val="1200"/>
              </a:spcBef>
              <a:spcAft>
                <a:spcPts val="200"/>
              </a:spcAft>
              <a:buClr>
                <a:schemeClr val="accent1"/>
              </a:buClr>
              <a:buSzPct val="100000"/>
              <a:buFont typeface="Wingdings 2" panose="05020102010507070707" pitchFamily="18" charset="2"/>
              <a:buNone/>
            </a:pPr>
            <a:r>
              <a:rPr lang="en-US" altLang="zh-CN" b="0" dirty="0">
                <a:solidFill>
                  <a:srgbClr val="404040"/>
                </a:solidFill>
                <a:latin typeface="Calibri" panose="020F0502020204030204" pitchFamily="34" charset="0"/>
              </a:rPr>
              <a:t>    </a:t>
            </a:r>
            <a:r>
              <a:rPr lang="zh-CN" altLang="zh-CN" sz="1400" dirty="0">
                <a:latin typeface="Calibri" panose="020F0502020204030204" pitchFamily="34" charset="0"/>
              </a:rPr>
              <a:t>分组交换</a:t>
            </a:r>
            <a:r>
              <a:rPr lang="zh-CN" altLang="en-US" sz="1400" dirty="0">
                <a:latin typeface="Calibri" panose="020F0502020204030204" pitchFamily="34" charset="0"/>
              </a:rPr>
              <a:t>方式：</a:t>
            </a:r>
            <a:endParaRPr lang="en-US" altLang="zh-CN" sz="1400" dirty="0">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Char char="Ø"/>
            </a:pPr>
            <a:r>
              <a:rPr lang="zh-CN" altLang="en-US" sz="1400" dirty="0">
                <a:latin typeface="Calibri" panose="020F0502020204030204" pitchFamily="34" charset="0"/>
              </a:rPr>
              <a:t> 数据报交换</a:t>
            </a:r>
            <a:endParaRPr lang="en-US" altLang="zh-CN" sz="1400" dirty="0">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None/>
            </a:pPr>
            <a:r>
              <a:rPr lang="zh-CN" altLang="en-US" sz="1400" b="0" dirty="0">
                <a:solidFill>
                  <a:schemeClr val="tx2"/>
                </a:solidFill>
                <a:latin typeface="Calibri" panose="020F0502020204030204" pitchFamily="34" charset="0"/>
              </a:rPr>
              <a:t>     每个</a:t>
            </a:r>
            <a:r>
              <a:rPr lang="zh-CN" altLang="zh-CN" sz="1400" b="0" dirty="0">
                <a:solidFill>
                  <a:schemeClr val="tx2"/>
                </a:solidFill>
                <a:latin typeface="Calibri" panose="020F0502020204030204" pitchFamily="34" charset="0"/>
              </a:rPr>
              <a:t>分组</a:t>
            </a:r>
            <a:r>
              <a:rPr lang="zh-CN" altLang="en-US" sz="1400" b="0" dirty="0">
                <a:solidFill>
                  <a:schemeClr val="tx2"/>
                </a:solidFill>
                <a:latin typeface="Calibri" panose="020F0502020204030204" pitchFamily="34" charset="0"/>
              </a:rPr>
              <a:t>以</a:t>
            </a:r>
            <a:r>
              <a:rPr lang="zh-CN" altLang="zh-CN" sz="1400" b="0" dirty="0">
                <a:solidFill>
                  <a:schemeClr val="tx2"/>
                </a:solidFill>
                <a:latin typeface="Calibri" panose="020F0502020204030204" pitchFamily="34" charset="0"/>
              </a:rPr>
              <a:t>“小报文”</a:t>
            </a:r>
            <a:r>
              <a:rPr lang="zh-CN" altLang="en-US" sz="1400" b="0" dirty="0">
                <a:solidFill>
                  <a:schemeClr val="tx2"/>
                </a:solidFill>
                <a:latin typeface="Calibri" panose="020F0502020204030204" pitchFamily="34" charset="0"/>
              </a:rPr>
              <a:t>形式，用</a:t>
            </a:r>
            <a:r>
              <a:rPr lang="zh-CN" altLang="zh-CN" sz="1400" b="0" dirty="0">
                <a:solidFill>
                  <a:schemeClr val="tx2"/>
                </a:solidFill>
                <a:latin typeface="Calibri" panose="020F0502020204030204" pitchFamily="34" charset="0"/>
              </a:rPr>
              <a:t>报文交换</a:t>
            </a:r>
            <a:r>
              <a:rPr lang="zh-CN" altLang="en-US" sz="1400" b="0" dirty="0">
                <a:solidFill>
                  <a:schemeClr val="tx2"/>
                </a:solidFill>
                <a:latin typeface="Calibri" panose="020F0502020204030204" pitchFamily="34" charset="0"/>
              </a:rPr>
              <a:t>方式各自</a:t>
            </a:r>
            <a:r>
              <a:rPr lang="zh-CN" altLang="zh-CN" sz="1400" b="0" dirty="0">
                <a:solidFill>
                  <a:schemeClr val="tx2"/>
                </a:solidFill>
                <a:latin typeface="Calibri" panose="020F0502020204030204" pitchFamily="34" charset="0"/>
              </a:rPr>
              <a:t>单独处理</a:t>
            </a:r>
            <a:r>
              <a:rPr lang="zh-CN" altLang="en-US" sz="1400" b="0" dirty="0">
                <a:solidFill>
                  <a:schemeClr val="tx2"/>
                </a:solidFill>
                <a:latin typeface="Calibri" panose="020F0502020204030204" pitchFamily="34" charset="0"/>
              </a:rPr>
              <a:t>。</a:t>
            </a:r>
            <a:endParaRPr lang="en-US" altLang="zh-CN" sz="14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Char char="Ø"/>
            </a:pPr>
            <a:r>
              <a:rPr lang="zh-CN" altLang="en-US" sz="1400" dirty="0">
                <a:latin typeface="Calibri" panose="020F0502020204030204" pitchFamily="34" charset="0"/>
              </a:rPr>
              <a:t> 虚电路交换</a:t>
            </a:r>
            <a:endParaRPr lang="en-US" altLang="zh-CN" sz="1400" dirty="0">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None/>
            </a:pPr>
            <a:r>
              <a:rPr lang="zh-CN" altLang="en-US" sz="1400" b="0" dirty="0">
                <a:solidFill>
                  <a:schemeClr val="tx2"/>
                </a:solidFill>
                <a:latin typeface="Calibri" panose="020F0502020204030204" pitchFamily="34" charset="0"/>
              </a:rPr>
              <a:t>    分组发送之前，通信双方</a:t>
            </a:r>
            <a:r>
              <a:rPr lang="zh-CN" altLang="zh-CN" sz="1400" b="0" dirty="0">
                <a:solidFill>
                  <a:schemeClr val="tx2"/>
                </a:solidFill>
                <a:latin typeface="Calibri" panose="020F0502020204030204" pitchFamily="34" charset="0"/>
              </a:rPr>
              <a:t>需要建立逻辑</a:t>
            </a:r>
            <a:r>
              <a:rPr lang="zh-CN" altLang="en-US" sz="1400" b="0" dirty="0">
                <a:solidFill>
                  <a:schemeClr val="tx2"/>
                </a:solidFill>
                <a:latin typeface="Calibri" panose="020F0502020204030204" pitchFamily="34" charset="0"/>
              </a:rPr>
              <a:t>链路（虚电路）。</a:t>
            </a:r>
            <a:endParaRPr lang="en-US" altLang="zh-CN" sz="1400" b="0" dirty="0">
              <a:solidFill>
                <a:schemeClr val="tx2"/>
              </a:solidFill>
              <a:latin typeface="Calibri" panose="020F0502020204030204" pitchFamily="34" charset="0"/>
            </a:endParaRPr>
          </a:p>
          <a:p>
            <a:pPr eaLnBrk="1" hangingPunct="1">
              <a:spcBef>
                <a:spcPts val="1200"/>
              </a:spcBef>
              <a:spcAft>
                <a:spcPts val="200"/>
              </a:spcAft>
              <a:buClr>
                <a:schemeClr val="accent1"/>
              </a:buClr>
              <a:buSzPct val="100000"/>
              <a:buFont typeface="Wingdings" panose="05000000000000000000" pitchFamily="2" charset="2"/>
              <a:buNone/>
            </a:pPr>
            <a:r>
              <a:rPr lang="en-US" altLang="zh-CN" sz="1400" b="0" dirty="0">
                <a:solidFill>
                  <a:schemeClr val="tx2"/>
                </a:solidFill>
                <a:latin typeface="Calibri" panose="020F0502020204030204" pitchFamily="34" charset="0"/>
              </a:rPr>
              <a:t>    </a:t>
            </a:r>
            <a:r>
              <a:rPr lang="zh-CN" altLang="zh-CN" sz="1400" b="0" dirty="0">
                <a:solidFill>
                  <a:schemeClr val="tx2"/>
                </a:solidFill>
                <a:latin typeface="Calibri" panose="020F0502020204030204" pitchFamily="34" charset="0"/>
              </a:rPr>
              <a:t>分组沿着事先建立的虚电路传输，</a:t>
            </a:r>
            <a:r>
              <a:rPr lang="zh-CN" altLang="en-US" sz="1400" b="0" dirty="0">
                <a:solidFill>
                  <a:schemeClr val="tx2"/>
                </a:solidFill>
                <a:latin typeface="Calibri" panose="020F0502020204030204" pitchFamily="34" charset="0"/>
              </a:rPr>
              <a:t>结束后</a:t>
            </a:r>
            <a:r>
              <a:rPr lang="zh-CN" altLang="zh-CN" sz="1400" b="0" dirty="0">
                <a:solidFill>
                  <a:schemeClr val="tx2"/>
                </a:solidFill>
                <a:latin typeface="Calibri" panose="020F0502020204030204" pitchFamily="34" charset="0"/>
              </a:rPr>
              <a:t>拆除</a:t>
            </a:r>
            <a:r>
              <a:rPr lang="zh-CN" altLang="en-US" sz="1400" b="0" dirty="0">
                <a:solidFill>
                  <a:schemeClr val="tx2"/>
                </a:solidFill>
                <a:latin typeface="Calibri" panose="020F0502020204030204" pitchFamily="34" charset="0"/>
              </a:rPr>
              <a:t>虚连接。</a:t>
            </a:r>
            <a:endParaRPr lang="en-US" altLang="zh-CN" sz="1400" b="0" dirty="0">
              <a:solidFill>
                <a:schemeClr val="tx2"/>
              </a:solidFill>
              <a:latin typeface="Calibri" panose="020F0502020204030204" pitchFamily="34" charset="0"/>
            </a:endParaRPr>
          </a:p>
        </p:txBody>
      </p:sp>
      <p:sp>
        <p:nvSpPr>
          <p:cNvPr id="37891" name="Rectangle 2">
            <a:extLst>
              <a:ext uri="{FF2B5EF4-FFF2-40B4-BE49-F238E27FC236}">
                <a16:creationId xmlns:a16="http://schemas.microsoft.com/office/drawing/2014/main" id="{ADB3CF56-67F2-4C8C-9489-0445B8043C10}"/>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7892" name="Rectangle 4">
            <a:extLst>
              <a:ext uri="{FF2B5EF4-FFF2-40B4-BE49-F238E27FC236}">
                <a16:creationId xmlns:a16="http://schemas.microsoft.com/office/drawing/2014/main" id="{1EBD67C1-C5DF-47E5-9A1E-C4007A226D35}"/>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7893" name="Rectangle 4">
            <a:extLst>
              <a:ext uri="{FF2B5EF4-FFF2-40B4-BE49-F238E27FC236}">
                <a16:creationId xmlns:a16="http://schemas.microsoft.com/office/drawing/2014/main" id="{95A220B3-12E0-4D49-97A7-2B70B11C0129}"/>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7894" name="Rectangle 2">
            <a:extLst>
              <a:ext uri="{FF2B5EF4-FFF2-40B4-BE49-F238E27FC236}">
                <a16:creationId xmlns:a16="http://schemas.microsoft.com/office/drawing/2014/main" id="{46F7F99B-5AB3-436C-8557-CE3C6BD8B00D}"/>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7895" name="Rectangle 4">
            <a:extLst>
              <a:ext uri="{FF2B5EF4-FFF2-40B4-BE49-F238E27FC236}">
                <a16:creationId xmlns:a16="http://schemas.microsoft.com/office/drawing/2014/main" id="{165DC93C-8AA3-4D12-9DDB-A34F729D8C45}"/>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37896" name="Rectangle 2">
            <a:extLst>
              <a:ext uri="{FF2B5EF4-FFF2-40B4-BE49-F238E27FC236}">
                <a16:creationId xmlns:a16="http://schemas.microsoft.com/office/drawing/2014/main" id="{6CBB21ED-0975-4D0D-B478-8839027D8AA9}"/>
              </a:ext>
            </a:extLst>
          </p:cNvPr>
          <p:cNvSpPr>
            <a:spLocks noChangeArrowheads="1"/>
          </p:cNvSpPr>
          <p:nvPr/>
        </p:nvSpPr>
        <p:spPr bwMode="auto">
          <a:xfrm>
            <a:off x="576263" y="144463"/>
            <a:ext cx="8742362"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37897" name="图片 8">
            <a:extLst>
              <a:ext uri="{FF2B5EF4-FFF2-40B4-BE49-F238E27FC236}">
                <a16:creationId xmlns:a16="http://schemas.microsoft.com/office/drawing/2014/main" id="{DECB28A3-2D6D-4250-B1B2-DACB7F11E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4005263"/>
            <a:ext cx="5106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4">
            <a:extLst>
              <a:ext uri="{FF2B5EF4-FFF2-40B4-BE49-F238E27FC236}">
                <a16:creationId xmlns:a16="http://schemas.microsoft.com/office/drawing/2014/main" id="{1EF93A9C-3F3A-4088-8DBF-32DEA97D8461}"/>
              </a:ext>
            </a:extLst>
          </p:cNvPr>
          <p:cNvSpPr txBox="1">
            <a:spLocks/>
          </p:cNvSpPr>
          <p:nvPr/>
        </p:nvSpPr>
        <p:spPr bwMode="auto">
          <a:xfrm>
            <a:off x="1058863" y="908050"/>
            <a:ext cx="70262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ts val="1200"/>
              </a:spcBef>
              <a:spcAft>
                <a:spcPts val="200"/>
              </a:spcAft>
              <a:buClr>
                <a:schemeClr val="accent1"/>
              </a:buClr>
              <a:buSzPct val="100000"/>
              <a:buFont typeface="Wingdings 2" panose="05020102010507070707" pitchFamily="18" charset="2"/>
              <a:buNone/>
            </a:pPr>
            <a:r>
              <a:rPr lang="zh-CN" altLang="en-US" dirty="0">
                <a:solidFill>
                  <a:schemeClr val="tx2"/>
                </a:solidFill>
                <a:latin typeface="宋体" panose="02010600030101010101" pitchFamily="2" charset="-122"/>
              </a:rPr>
              <a:t>五、</a:t>
            </a:r>
            <a:r>
              <a:rPr lang="zh-CN" altLang="zh-CN" dirty="0">
                <a:solidFill>
                  <a:schemeClr val="tx2"/>
                </a:solidFill>
                <a:latin typeface="宋体" panose="02010600030101010101" pitchFamily="2" charset="-122"/>
              </a:rPr>
              <a:t>网络交换技术</a:t>
            </a:r>
            <a:endParaRPr lang="en-US" altLang="zh-CN" dirty="0">
              <a:solidFill>
                <a:schemeClr val="tx2"/>
              </a:solidFill>
              <a:latin typeface="宋体" panose="02010600030101010101" pitchFamily="2" charset="-122"/>
            </a:endParaRPr>
          </a:p>
          <a:p>
            <a:pPr eaLnBrk="1" hangingPunct="1">
              <a:spcBef>
                <a:spcPts val="1200"/>
              </a:spcBef>
              <a:spcAft>
                <a:spcPts val="200"/>
              </a:spcAft>
              <a:buClr>
                <a:schemeClr val="accent1"/>
              </a:buClr>
              <a:buSzPct val="100000"/>
              <a:buFont typeface="Wingdings 2" panose="05020102010507070707" pitchFamily="18" charset="2"/>
              <a:buNone/>
            </a:pPr>
            <a:r>
              <a:rPr lang="zh-CN" altLang="en-US" sz="1400" dirty="0">
                <a:latin typeface="Calibri" panose="020F0502020204030204" pitchFamily="34" charset="0"/>
              </a:rPr>
              <a:t>三种</a:t>
            </a:r>
            <a:r>
              <a:rPr lang="zh-CN" altLang="zh-CN" sz="1400" dirty="0">
                <a:latin typeface="Calibri" panose="020F0502020204030204" pitchFamily="34" charset="0"/>
              </a:rPr>
              <a:t>交换技术</a:t>
            </a:r>
            <a:r>
              <a:rPr lang="zh-CN" altLang="en-US" sz="1400" dirty="0">
                <a:latin typeface="Calibri" panose="020F0502020204030204" pitchFamily="34" charset="0"/>
              </a:rPr>
              <a:t>对比：</a:t>
            </a:r>
            <a:endParaRPr lang="en-US" altLang="zh-CN" sz="1400" dirty="0">
              <a:latin typeface="Calibri" panose="020F0502020204030204" pitchFamily="34" charset="0"/>
            </a:endParaRPr>
          </a:p>
        </p:txBody>
      </p:sp>
      <p:sp>
        <p:nvSpPr>
          <p:cNvPr id="39939" name="Rectangle 2">
            <a:extLst>
              <a:ext uri="{FF2B5EF4-FFF2-40B4-BE49-F238E27FC236}">
                <a16:creationId xmlns:a16="http://schemas.microsoft.com/office/drawing/2014/main" id="{B5656F69-158C-421F-838A-B1755B4542B2}"/>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0" name="Rectangle 4">
            <a:extLst>
              <a:ext uri="{FF2B5EF4-FFF2-40B4-BE49-F238E27FC236}">
                <a16:creationId xmlns:a16="http://schemas.microsoft.com/office/drawing/2014/main" id="{768167BA-63BA-4624-A9AF-B2CAAA8A9309}"/>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1" name="Rectangle 4">
            <a:extLst>
              <a:ext uri="{FF2B5EF4-FFF2-40B4-BE49-F238E27FC236}">
                <a16:creationId xmlns:a16="http://schemas.microsoft.com/office/drawing/2014/main" id="{96E16518-FFC0-4BB5-8E76-897D27BBEF2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2" name="Rectangle 2">
            <a:extLst>
              <a:ext uri="{FF2B5EF4-FFF2-40B4-BE49-F238E27FC236}">
                <a16:creationId xmlns:a16="http://schemas.microsoft.com/office/drawing/2014/main" id="{AAC9D5EB-CBDC-44DA-ACAE-596177284AE3}"/>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3" name="Rectangle 4">
            <a:extLst>
              <a:ext uri="{FF2B5EF4-FFF2-40B4-BE49-F238E27FC236}">
                <a16:creationId xmlns:a16="http://schemas.microsoft.com/office/drawing/2014/main" id="{AF7E1897-E82B-4234-BE1D-4BFF5381508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4" name="Rectangle 2">
            <a:extLst>
              <a:ext uri="{FF2B5EF4-FFF2-40B4-BE49-F238E27FC236}">
                <a16:creationId xmlns:a16="http://schemas.microsoft.com/office/drawing/2014/main" id="{B7121F9E-1357-4C64-881B-B805DEFA88C0}"/>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39945" name="Rectangle 4">
            <a:extLst>
              <a:ext uri="{FF2B5EF4-FFF2-40B4-BE49-F238E27FC236}">
                <a16:creationId xmlns:a16="http://schemas.microsoft.com/office/drawing/2014/main" id="{4403CF3B-09A3-4F4D-BB70-B1A4B20F00AA}"/>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aphicFrame>
        <p:nvGraphicFramePr>
          <p:cNvPr id="39946" name="Object 3">
            <a:extLst>
              <a:ext uri="{FF2B5EF4-FFF2-40B4-BE49-F238E27FC236}">
                <a16:creationId xmlns:a16="http://schemas.microsoft.com/office/drawing/2014/main" id="{5A1DBE52-03C4-42F1-848E-A7A61C830874}"/>
              </a:ext>
            </a:extLst>
          </p:cNvPr>
          <p:cNvGraphicFramePr>
            <a:graphicFrameLocks noChangeAspect="1"/>
          </p:cNvGraphicFramePr>
          <p:nvPr/>
        </p:nvGraphicFramePr>
        <p:xfrm>
          <a:off x="900113" y="1916113"/>
          <a:ext cx="7056437" cy="3838575"/>
        </p:xfrm>
        <a:graphic>
          <a:graphicData uri="http://schemas.openxmlformats.org/presentationml/2006/ole">
            <mc:AlternateContent xmlns:mc="http://schemas.openxmlformats.org/markup-compatibility/2006">
              <mc:Choice xmlns:v="urn:schemas-microsoft-com:vml" Requires="v">
                <p:oleObj spid="_x0000_s6148" name="Visio" r:id="rId4" imgW="7417268" imgH="4102694" progId="Visio.Drawing.11">
                  <p:embed/>
                </p:oleObj>
              </mc:Choice>
              <mc:Fallback>
                <p:oleObj name="Visio" r:id="rId4" imgW="7417268" imgH="4102694" progId="Visio.Drawing.11">
                  <p:embed/>
                  <p:pic>
                    <p:nvPicPr>
                      <p:cNvPr id="39946" name="Object 3">
                        <a:extLst>
                          <a:ext uri="{FF2B5EF4-FFF2-40B4-BE49-F238E27FC236}">
                            <a16:creationId xmlns:a16="http://schemas.microsoft.com/office/drawing/2014/main" id="{5A1DBE52-03C4-42F1-848E-A7A61C830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1916113"/>
                        <a:ext cx="7056437"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4">
            <a:extLst>
              <a:ext uri="{FF2B5EF4-FFF2-40B4-BE49-F238E27FC236}">
                <a16:creationId xmlns:a16="http://schemas.microsoft.com/office/drawing/2014/main" id="{AE9AE61F-22DD-44BB-8A1A-36216046FD89}"/>
              </a:ext>
            </a:extLst>
          </p:cNvPr>
          <p:cNvSpPr txBox="1">
            <a:spLocks/>
          </p:cNvSpPr>
          <p:nvPr/>
        </p:nvSpPr>
        <p:spPr bwMode="auto">
          <a:xfrm>
            <a:off x="467544" y="817563"/>
            <a:ext cx="6275164"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dirty="0">
                <a:solidFill>
                  <a:srgbClr val="215978"/>
                </a:solidFill>
                <a:latin typeface="Calibri" panose="020F0502020204030204" pitchFamily="34" charset="0"/>
              </a:rPr>
              <a:t>六、网络体系结构与网络协议</a:t>
            </a:r>
            <a:endParaRPr lang="en-US" altLang="zh-CN" sz="1600" dirty="0">
              <a:solidFill>
                <a:srgbClr val="215978"/>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600" b="0" dirty="0">
                <a:solidFill>
                  <a:srgbClr val="215978"/>
                </a:solidFill>
                <a:latin typeface="Calibri" panose="020F0502020204030204" pitchFamily="34" charset="0"/>
              </a:rPr>
              <a:t>     1. </a:t>
            </a:r>
            <a:r>
              <a:rPr lang="zh-CN" altLang="zh-CN" sz="1600" dirty="0">
                <a:latin typeface="Calibri" panose="020F0502020204030204" pitchFamily="34" charset="0"/>
              </a:rPr>
              <a:t>网络协议</a:t>
            </a:r>
          </a:p>
          <a:p>
            <a:pPr eaLnBrk="1" hangingPunct="1">
              <a:lnSpc>
                <a:spcPct val="150000"/>
              </a:lnSpc>
              <a:spcBef>
                <a:spcPts val="1200"/>
              </a:spcBef>
              <a:spcAft>
                <a:spcPts val="200"/>
              </a:spcAft>
              <a:buClr>
                <a:schemeClr val="accent1"/>
              </a:buClr>
              <a:buSzPct val="100000"/>
              <a:buFont typeface="Wingdings" panose="05000000000000000000" pitchFamily="2" charset="2"/>
              <a:buChar char="u"/>
            </a:pPr>
            <a:r>
              <a:rPr lang="en-US" altLang="zh-CN" sz="1600" b="0" dirty="0">
                <a:solidFill>
                  <a:srgbClr val="215978"/>
                </a:solidFill>
                <a:latin typeface="Calibri" panose="020F0502020204030204" pitchFamily="34" charset="0"/>
              </a:rPr>
              <a:t> </a:t>
            </a:r>
            <a:r>
              <a:rPr lang="zh-CN" altLang="zh-CN" sz="1600" b="0" dirty="0">
                <a:solidFill>
                  <a:schemeClr val="tx2"/>
                </a:solidFill>
                <a:latin typeface="Calibri" panose="020F0502020204030204" pitchFamily="34" charset="0"/>
              </a:rPr>
              <a:t>统一的信息交换规则，规定信息格式</a:t>
            </a:r>
            <a:r>
              <a:rPr lang="zh-CN" altLang="en-US" sz="1600" b="0" dirty="0">
                <a:solidFill>
                  <a:schemeClr val="tx2"/>
                </a:solidFill>
                <a:latin typeface="Calibri" panose="020F0502020204030204" pitchFamily="34" charset="0"/>
              </a:rPr>
              <a:t>，规定如何</a:t>
            </a:r>
            <a:r>
              <a:rPr lang="zh-CN" altLang="zh-CN" sz="1600" b="0" dirty="0">
                <a:solidFill>
                  <a:schemeClr val="tx2"/>
                </a:solidFill>
                <a:latin typeface="Calibri" panose="020F0502020204030204" pitchFamily="34" charset="0"/>
              </a:rPr>
              <a:t>发送和接收信息</a:t>
            </a:r>
            <a:r>
              <a:rPr lang="zh-CN" altLang="en-US" sz="1600" b="0" dirty="0">
                <a:solidFill>
                  <a:schemeClr val="tx2"/>
                </a:solidFill>
                <a:latin typeface="Calibri" panose="020F0502020204030204" pitchFamily="34" charset="0"/>
              </a:rPr>
              <a:t>。</a:t>
            </a:r>
            <a:endParaRPr lang="en-US" altLang="zh-CN" sz="1600" b="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u"/>
            </a:pPr>
            <a:r>
              <a:rPr lang="en-US" altLang="zh-CN" sz="1600" b="0" dirty="0">
                <a:solidFill>
                  <a:srgbClr val="215978"/>
                </a:solidFill>
                <a:latin typeface="Calibri" panose="020F0502020204030204" pitchFamily="34" charset="0"/>
              </a:rPr>
              <a:t> </a:t>
            </a:r>
            <a:r>
              <a:rPr lang="zh-CN" altLang="en-US" sz="1600" b="0" dirty="0">
                <a:solidFill>
                  <a:schemeClr val="tx2"/>
                </a:solidFill>
                <a:latin typeface="Calibri" panose="020F0502020204030204" pitchFamily="34" charset="0"/>
              </a:rPr>
              <a:t>协议三要素：语法、语义、时序。</a:t>
            </a:r>
            <a:endParaRPr lang="en-US" altLang="zh-CN" sz="1600" b="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en-US" altLang="zh-CN" sz="1600" b="0" dirty="0">
                <a:solidFill>
                  <a:srgbClr val="215978"/>
                </a:solidFill>
                <a:latin typeface="Calibri" panose="020F0502020204030204" pitchFamily="34" charset="0"/>
              </a:rPr>
              <a:t>     2. </a:t>
            </a:r>
            <a:r>
              <a:rPr lang="zh-CN" altLang="zh-CN" sz="1600" dirty="0">
                <a:latin typeface="Calibri" panose="020F0502020204030204" pitchFamily="34" charset="0"/>
              </a:rPr>
              <a:t>协议分层</a:t>
            </a:r>
            <a:r>
              <a:rPr lang="zh-CN" altLang="en-US" sz="1600" dirty="0">
                <a:latin typeface="Calibri" panose="020F0502020204030204" pitchFamily="34" charset="0"/>
              </a:rPr>
              <a:t>思想</a:t>
            </a:r>
            <a:endParaRPr lang="en-US" altLang="zh-CN" sz="1600" dirty="0">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u"/>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将网络</a:t>
            </a:r>
            <a:r>
              <a:rPr lang="zh-CN" altLang="en-US" sz="1600" b="0" dirty="0">
                <a:solidFill>
                  <a:schemeClr val="tx2"/>
                </a:solidFill>
                <a:latin typeface="Calibri" panose="020F0502020204030204" pitchFamily="34" charset="0"/>
              </a:rPr>
              <a:t>系统</a:t>
            </a:r>
            <a:r>
              <a:rPr lang="zh-CN" altLang="zh-CN" sz="1600" b="0" dirty="0">
                <a:solidFill>
                  <a:schemeClr val="tx2"/>
                </a:solidFill>
                <a:latin typeface="Calibri" panose="020F0502020204030204" pitchFamily="34" charset="0"/>
              </a:rPr>
              <a:t>功能分解为功能层，用协议规定功能</a:t>
            </a:r>
            <a:r>
              <a:rPr lang="zh-CN" altLang="en-US" sz="1600" b="0" dirty="0">
                <a:solidFill>
                  <a:schemeClr val="tx2"/>
                </a:solidFill>
                <a:latin typeface="Calibri" panose="020F0502020204030204" pitchFamily="34" charset="0"/>
              </a:rPr>
              <a:t>（要做什么）。</a:t>
            </a:r>
            <a:endParaRPr lang="en-US" altLang="zh-CN" sz="1600" b="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u"/>
            </a:pPr>
            <a:r>
              <a:rPr lang="zh-CN" altLang="en-US" sz="1600" b="0" dirty="0">
                <a:solidFill>
                  <a:schemeClr val="tx2"/>
                </a:solidFill>
                <a:latin typeface="Calibri" panose="020F0502020204030204" pitchFamily="34" charset="0"/>
              </a:rPr>
              <a:t> 对等</a:t>
            </a:r>
            <a:r>
              <a:rPr lang="zh-CN" altLang="zh-CN" sz="1600" b="0" dirty="0">
                <a:solidFill>
                  <a:schemeClr val="tx2"/>
                </a:solidFill>
                <a:latin typeface="Calibri" panose="020F0502020204030204" pitchFamily="34" charset="0"/>
              </a:rPr>
              <a:t>功能层之间采用</a:t>
            </a:r>
            <a:r>
              <a:rPr lang="zh-CN" altLang="zh-CN" sz="1600" u="sng" dirty="0">
                <a:solidFill>
                  <a:schemeClr val="tx2"/>
                </a:solidFill>
                <a:latin typeface="Calibri" panose="020F0502020204030204" pitchFamily="34" charset="0"/>
              </a:rPr>
              <a:t>协议</a:t>
            </a:r>
            <a:r>
              <a:rPr lang="zh-CN" altLang="en-US" sz="1600" b="0" dirty="0">
                <a:solidFill>
                  <a:schemeClr val="tx2"/>
                </a:solidFill>
                <a:latin typeface="Calibri" panose="020F0502020204030204" pitchFamily="34" charset="0"/>
              </a:rPr>
              <a:t>进行约束（协议数据单元、协议格式）。</a:t>
            </a:r>
            <a:endParaRPr lang="en-US" altLang="zh-CN" sz="1600" b="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u"/>
            </a:pPr>
            <a:r>
              <a:rPr lang="en-US" altLang="zh-CN" sz="1600" b="0" dirty="0">
                <a:solidFill>
                  <a:schemeClr val="tx2"/>
                </a:solidFill>
                <a:latin typeface="Calibri" panose="020F0502020204030204" pitchFamily="34" charset="0"/>
              </a:rPr>
              <a:t> </a:t>
            </a:r>
            <a:r>
              <a:rPr lang="zh-CN" altLang="zh-CN" sz="1600" b="0" dirty="0">
                <a:solidFill>
                  <a:schemeClr val="tx2"/>
                </a:solidFill>
                <a:latin typeface="Calibri" panose="020F0502020204030204" pitchFamily="34" charset="0"/>
              </a:rPr>
              <a:t>相邻功能层之间</a:t>
            </a:r>
            <a:r>
              <a:rPr lang="zh-CN" altLang="en-US" sz="1600" b="0" dirty="0">
                <a:solidFill>
                  <a:schemeClr val="tx2"/>
                </a:solidFill>
                <a:latin typeface="Calibri" panose="020F0502020204030204" pitchFamily="34" charset="0"/>
              </a:rPr>
              <a:t>采用</a:t>
            </a:r>
            <a:r>
              <a:rPr lang="zh-CN" altLang="zh-CN" sz="1600" u="sng" dirty="0">
                <a:solidFill>
                  <a:schemeClr val="tx2"/>
                </a:solidFill>
                <a:latin typeface="Calibri" panose="020F0502020204030204" pitchFamily="34" charset="0"/>
              </a:rPr>
              <a:t>接口</a:t>
            </a:r>
            <a:r>
              <a:rPr lang="zh-CN" altLang="zh-CN" sz="1600" b="0" dirty="0">
                <a:solidFill>
                  <a:schemeClr val="tx2"/>
                </a:solidFill>
                <a:latin typeface="Calibri" panose="020F0502020204030204" pitchFamily="34" charset="0"/>
              </a:rPr>
              <a:t>进行</a:t>
            </a:r>
            <a:r>
              <a:rPr lang="zh-CN" altLang="en-US" sz="1600" b="0" dirty="0">
                <a:solidFill>
                  <a:schemeClr val="tx2"/>
                </a:solidFill>
                <a:latin typeface="Calibri" panose="020F0502020204030204" pitchFamily="34" charset="0"/>
              </a:rPr>
              <a:t>交互（接口标准、使用服务）</a:t>
            </a:r>
            <a:r>
              <a:rPr lang="zh-CN" altLang="zh-CN" sz="1600" b="0" dirty="0">
                <a:solidFill>
                  <a:schemeClr val="tx2"/>
                </a:solidFill>
                <a:latin typeface="Calibri" panose="020F0502020204030204" pitchFamily="34" charset="0"/>
              </a:rPr>
              <a:t>。</a:t>
            </a:r>
          </a:p>
        </p:txBody>
      </p:sp>
      <p:sp>
        <p:nvSpPr>
          <p:cNvPr id="44035" name="Rectangle 2">
            <a:extLst>
              <a:ext uri="{FF2B5EF4-FFF2-40B4-BE49-F238E27FC236}">
                <a16:creationId xmlns:a16="http://schemas.microsoft.com/office/drawing/2014/main" id="{E1C6CB7C-B6A4-45EF-9B25-EAB2727D79FF}"/>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36" name="Rectangle 4">
            <a:extLst>
              <a:ext uri="{FF2B5EF4-FFF2-40B4-BE49-F238E27FC236}">
                <a16:creationId xmlns:a16="http://schemas.microsoft.com/office/drawing/2014/main" id="{1FBBA81C-85BA-4837-810A-DE052B685C6F}"/>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37" name="Rectangle 4">
            <a:extLst>
              <a:ext uri="{FF2B5EF4-FFF2-40B4-BE49-F238E27FC236}">
                <a16:creationId xmlns:a16="http://schemas.microsoft.com/office/drawing/2014/main" id="{1D42E715-8937-47E6-A9E6-5BB721666EAC}"/>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38" name="Rectangle 2">
            <a:extLst>
              <a:ext uri="{FF2B5EF4-FFF2-40B4-BE49-F238E27FC236}">
                <a16:creationId xmlns:a16="http://schemas.microsoft.com/office/drawing/2014/main" id="{3127AA0B-AC15-4F95-9B41-9C967D2838BB}"/>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39" name="Rectangle 4">
            <a:extLst>
              <a:ext uri="{FF2B5EF4-FFF2-40B4-BE49-F238E27FC236}">
                <a16:creationId xmlns:a16="http://schemas.microsoft.com/office/drawing/2014/main" id="{9E479A9F-F9D1-4A39-B18E-D0A25077A8C4}"/>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40" name="Rectangle 2">
            <a:extLst>
              <a:ext uri="{FF2B5EF4-FFF2-40B4-BE49-F238E27FC236}">
                <a16:creationId xmlns:a16="http://schemas.microsoft.com/office/drawing/2014/main" id="{8F64A772-3EBE-4FB5-924D-94C5E65E4D02}"/>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41" name="Rectangle 4">
            <a:extLst>
              <a:ext uri="{FF2B5EF4-FFF2-40B4-BE49-F238E27FC236}">
                <a16:creationId xmlns:a16="http://schemas.microsoft.com/office/drawing/2014/main" id="{6A3623AF-3A6F-450E-8E78-96A5BE467EFB}"/>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4042" name="Rectangle 4">
            <a:extLst>
              <a:ext uri="{FF2B5EF4-FFF2-40B4-BE49-F238E27FC236}">
                <a16:creationId xmlns:a16="http://schemas.microsoft.com/office/drawing/2014/main" id="{46DC1741-1E5F-42A4-B1C3-77EF637239F6}"/>
              </a:ext>
            </a:extLst>
          </p:cNvPr>
          <p:cNvSpPr>
            <a:spLocks noChangeArrowheads="1"/>
          </p:cNvSpPr>
          <p:nvPr/>
        </p:nvSpPr>
        <p:spPr bwMode="auto">
          <a:xfrm>
            <a:off x="0" y="-53181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pic>
        <p:nvPicPr>
          <p:cNvPr id="2" name="图片 1">
            <a:extLst>
              <a:ext uri="{FF2B5EF4-FFF2-40B4-BE49-F238E27FC236}">
                <a16:creationId xmlns:a16="http://schemas.microsoft.com/office/drawing/2014/main" id="{13E63097-9F38-41BD-B6C2-4FD672C2498F}"/>
              </a:ext>
            </a:extLst>
          </p:cNvPr>
          <p:cNvPicPr>
            <a:picLocks noChangeAspect="1"/>
          </p:cNvPicPr>
          <p:nvPr/>
        </p:nvPicPr>
        <p:blipFill>
          <a:blip r:embed="rId3"/>
          <a:stretch>
            <a:fillRect/>
          </a:stretch>
        </p:blipFill>
        <p:spPr>
          <a:xfrm>
            <a:off x="6876255" y="1556792"/>
            <a:ext cx="1908695" cy="1944216"/>
          </a:xfrm>
          <a:prstGeom prst="rect">
            <a:avLst/>
          </a:prstGeom>
        </p:spPr>
      </p:pic>
      <p:pic>
        <p:nvPicPr>
          <p:cNvPr id="3" name="图片 2">
            <a:extLst>
              <a:ext uri="{FF2B5EF4-FFF2-40B4-BE49-F238E27FC236}">
                <a16:creationId xmlns:a16="http://schemas.microsoft.com/office/drawing/2014/main" id="{EA255260-A0F3-4FB4-B552-6C907360FFFD}"/>
              </a:ext>
            </a:extLst>
          </p:cNvPr>
          <p:cNvPicPr>
            <a:picLocks noChangeAspect="1"/>
          </p:cNvPicPr>
          <p:nvPr/>
        </p:nvPicPr>
        <p:blipFill>
          <a:blip r:embed="rId4"/>
          <a:stretch>
            <a:fillRect/>
          </a:stretch>
        </p:blipFill>
        <p:spPr>
          <a:xfrm>
            <a:off x="6742708" y="3573016"/>
            <a:ext cx="2142641" cy="15841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4">
            <a:extLst>
              <a:ext uri="{FF2B5EF4-FFF2-40B4-BE49-F238E27FC236}">
                <a16:creationId xmlns:a16="http://schemas.microsoft.com/office/drawing/2014/main" id="{8093D739-CE99-4AB4-B550-4D3B0793CC59}"/>
              </a:ext>
            </a:extLst>
          </p:cNvPr>
          <p:cNvSpPr txBox="1">
            <a:spLocks/>
          </p:cNvSpPr>
          <p:nvPr/>
        </p:nvSpPr>
        <p:spPr bwMode="auto">
          <a:xfrm>
            <a:off x="1042988" y="819150"/>
            <a:ext cx="56165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dirty="0">
                <a:solidFill>
                  <a:srgbClr val="215978"/>
                </a:solidFill>
                <a:latin typeface="Calibri" panose="020F0502020204030204" pitchFamily="34" charset="0"/>
              </a:rPr>
              <a:t>六、</a:t>
            </a:r>
            <a:r>
              <a:rPr lang="zh-CN" altLang="zh-CN" dirty="0">
                <a:solidFill>
                  <a:srgbClr val="215978"/>
                </a:solidFill>
                <a:latin typeface="Calibri" panose="020F0502020204030204" pitchFamily="34" charset="0"/>
              </a:rPr>
              <a:t>网络</a:t>
            </a:r>
            <a:r>
              <a:rPr lang="zh-CN" altLang="en-US" dirty="0">
                <a:solidFill>
                  <a:srgbClr val="215978"/>
                </a:solidFill>
                <a:latin typeface="Calibri" panose="020F0502020204030204" pitchFamily="34" charset="0"/>
              </a:rPr>
              <a:t>协议与网络体系结构</a:t>
            </a:r>
            <a:endParaRPr lang="en-US" altLang="zh-CN" dirty="0">
              <a:solidFill>
                <a:srgbClr val="215978"/>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panose="05000000000000000000" pitchFamily="2" charset="2"/>
              <a:buNone/>
            </a:pPr>
            <a:r>
              <a:rPr lang="zh-CN" altLang="zh-CN" sz="1400" dirty="0">
                <a:latin typeface="Calibri" panose="020F0502020204030204" pitchFamily="34" charset="0"/>
              </a:rPr>
              <a:t>协议分层</a:t>
            </a:r>
            <a:r>
              <a:rPr lang="zh-CN" altLang="en-US" sz="1400" dirty="0">
                <a:latin typeface="Calibri" panose="020F0502020204030204" pitchFamily="34" charset="0"/>
              </a:rPr>
              <a:t>与体系结构（邮政系统案例）</a:t>
            </a:r>
            <a:endParaRPr lang="zh-CN" altLang="zh-CN" sz="1400" dirty="0">
              <a:latin typeface="Calibri" panose="020F0502020204030204" pitchFamily="34" charset="0"/>
            </a:endParaRPr>
          </a:p>
        </p:txBody>
      </p:sp>
      <p:sp>
        <p:nvSpPr>
          <p:cNvPr id="46083" name="Rectangle 2">
            <a:extLst>
              <a:ext uri="{FF2B5EF4-FFF2-40B4-BE49-F238E27FC236}">
                <a16:creationId xmlns:a16="http://schemas.microsoft.com/office/drawing/2014/main" id="{8929D42E-3F13-46EF-BADB-8FDF39B98AD5}"/>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4" name="Rectangle 4">
            <a:extLst>
              <a:ext uri="{FF2B5EF4-FFF2-40B4-BE49-F238E27FC236}">
                <a16:creationId xmlns:a16="http://schemas.microsoft.com/office/drawing/2014/main" id="{067D1D87-0B3F-4E68-BA54-99ADE280AA0F}"/>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5" name="Rectangle 4">
            <a:extLst>
              <a:ext uri="{FF2B5EF4-FFF2-40B4-BE49-F238E27FC236}">
                <a16:creationId xmlns:a16="http://schemas.microsoft.com/office/drawing/2014/main" id="{F0232BDB-5C58-4B3E-849C-40E53E0EB083}"/>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6" name="Rectangle 2">
            <a:extLst>
              <a:ext uri="{FF2B5EF4-FFF2-40B4-BE49-F238E27FC236}">
                <a16:creationId xmlns:a16="http://schemas.microsoft.com/office/drawing/2014/main" id="{4F32BA27-F1D4-42A1-B0A8-3DADA6830AF7}"/>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7" name="Rectangle 4">
            <a:extLst>
              <a:ext uri="{FF2B5EF4-FFF2-40B4-BE49-F238E27FC236}">
                <a16:creationId xmlns:a16="http://schemas.microsoft.com/office/drawing/2014/main" id="{1BCCE89C-36D2-41CD-A3E6-D2266C9FA5C5}"/>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8" name="Rectangle 2">
            <a:extLst>
              <a:ext uri="{FF2B5EF4-FFF2-40B4-BE49-F238E27FC236}">
                <a16:creationId xmlns:a16="http://schemas.microsoft.com/office/drawing/2014/main" id="{ADB9A976-F9DC-4127-BBA1-302B34450ABE}"/>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89" name="Rectangle 4">
            <a:extLst>
              <a:ext uri="{FF2B5EF4-FFF2-40B4-BE49-F238E27FC236}">
                <a16:creationId xmlns:a16="http://schemas.microsoft.com/office/drawing/2014/main" id="{CC03FA55-1F6E-4814-8EEE-4A7896C75FD8}"/>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6090" name="Rectangle 4">
            <a:extLst>
              <a:ext uri="{FF2B5EF4-FFF2-40B4-BE49-F238E27FC236}">
                <a16:creationId xmlns:a16="http://schemas.microsoft.com/office/drawing/2014/main" id="{746C480F-538D-496E-B0F9-BCD4D9813F98}"/>
              </a:ext>
            </a:extLst>
          </p:cNvPr>
          <p:cNvSpPr>
            <a:spLocks noChangeArrowheads="1"/>
          </p:cNvSpPr>
          <p:nvPr/>
        </p:nvSpPr>
        <p:spPr bwMode="auto">
          <a:xfrm>
            <a:off x="0" y="-458788"/>
            <a:ext cx="184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pSp>
        <p:nvGrpSpPr>
          <p:cNvPr id="46091" name="Group 2">
            <a:extLst>
              <a:ext uri="{FF2B5EF4-FFF2-40B4-BE49-F238E27FC236}">
                <a16:creationId xmlns:a16="http://schemas.microsoft.com/office/drawing/2014/main" id="{363BF5FF-8B06-4A0D-9817-DDA9FAE3514B}"/>
              </a:ext>
            </a:extLst>
          </p:cNvPr>
          <p:cNvGrpSpPr>
            <a:grpSpLocks/>
          </p:cNvGrpSpPr>
          <p:nvPr/>
        </p:nvGrpSpPr>
        <p:grpSpPr bwMode="auto">
          <a:xfrm>
            <a:off x="1042988" y="2276475"/>
            <a:ext cx="6697662" cy="3095625"/>
            <a:chOff x="4743" y="2257"/>
            <a:chExt cx="5565" cy="3443"/>
          </a:xfrm>
        </p:grpSpPr>
        <p:grpSp>
          <p:nvGrpSpPr>
            <p:cNvPr id="46092" name="Group 3">
              <a:extLst>
                <a:ext uri="{FF2B5EF4-FFF2-40B4-BE49-F238E27FC236}">
                  <a16:creationId xmlns:a16="http://schemas.microsoft.com/office/drawing/2014/main" id="{D94B1237-138E-4486-9FF8-B2BD77A4D4C8}"/>
                </a:ext>
              </a:extLst>
            </p:cNvPr>
            <p:cNvGrpSpPr>
              <a:grpSpLocks/>
            </p:cNvGrpSpPr>
            <p:nvPr/>
          </p:nvGrpSpPr>
          <p:grpSpPr bwMode="auto">
            <a:xfrm>
              <a:off x="4743" y="2257"/>
              <a:ext cx="5565" cy="3443"/>
              <a:chOff x="3792" y="1959"/>
              <a:chExt cx="5565" cy="3443"/>
            </a:xfrm>
          </p:grpSpPr>
          <p:sp>
            <p:nvSpPr>
              <p:cNvPr id="46097" name="Text Box 4">
                <a:extLst>
                  <a:ext uri="{FF2B5EF4-FFF2-40B4-BE49-F238E27FC236}">
                    <a16:creationId xmlns:a16="http://schemas.microsoft.com/office/drawing/2014/main" id="{5F3FE4D9-577D-4E6E-82A3-C607D0CA8E90}"/>
                  </a:ext>
                </a:extLst>
              </p:cNvPr>
              <p:cNvSpPr txBox="1">
                <a:spLocks noChangeArrowheads="1"/>
              </p:cNvSpPr>
              <p:nvPr/>
            </p:nvSpPr>
            <p:spPr bwMode="auto">
              <a:xfrm>
                <a:off x="4845" y="2285"/>
                <a:ext cx="1050" cy="522"/>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用户</a:t>
                </a:r>
                <a:endParaRPr lang="zh-CN" altLang="en-US" sz="1100">
                  <a:solidFill>
                    <a:schemeClr val="bg1"/>
                  </a:solidFill>
                  <a:latin typeface="Times New Roman" panose="02020603050405020304" pitchFamily="18" charset="0"/>
                </a:endParaRPr>
              </a:p>
              <a:p>
                <a:pPr algn="ctr" eaLnBrk="1" hangingPunct="1"/>
                <a:r>
                  <a:rPr lang="zh-CN" altLang="en-US" sz="1100">
                    <a:solidFill>
                      <a:schemeClr val="bg1"/>
                    </a:solidFill>
                    <a:latin typeface="Calibri" panose="020F0502020204030204" pitchFamily="34" charset="0"/>
                  </a:rPr>
                  <a:t>（写信人）</a:t>
                </a:r>
                <a:endParaRPr lang="zh-CN" altLang="zh-CN" sz="1100">
                  <a:solidFill>
                    <a:schemeClr val="bg1"/>
                  </a:solidFill>
                </a:endParaRPr>
              </a:p>
            </p:txBody>
          </p:sp>
          <p:sp>
            <p:nvSpPr>
              <p:cNvPr id="46098" name="Text Box 5">
                <a:extLst>
                  <a:ext uri="{FF2B5EF4-FFF2-40B4-BE49-F238E27FC236}">
                    <a16:creationId xmlns:a16="http://schemas.microsoft.com/office/drawing/2014/main" id="{10DF6EFD-63A4-4848-A81B-EEED6BAB2DA3}"/>
                  </a:ext>
                </a:extLst>
              </p:cNvPr>
              <p:cNvSpPr txBox="1">
                <a:spLocks noChangeArrowheads="1"/>
              </p:cNvSpPr>
              <p:nvPr/>
            </p:nvSpPr>
            <p:spPr bwMode="auto">
              <a:xfrm>
                <a:off x="7152" y="2285"/>
                <a:ext cx="1050" cy="510"/>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用户</a:t>
                </a:r>
                <a:endParaRPr lang="zh-CN" altLang="en-US" sz="1100">
                  <a:solidFill>
                    <a:schemeClr val="bg1"/>
                  </a:solidFill>
                  <a:latin typeface="Times New Roman" panose="02020603050405020304" pitchFamily="18" charset="0"/>
                </a:endParaRPr>
              </a:p>
              <a:p>
                <a:pPr algn="ctr" eaLnBrk="1" hangingPunct="1"/>
                <a:r>
                  <a:rPr lang="zh-CN" altLang="en-US" sz="1100">
                    <a:solidFill>
                      <a:schemeClr val="bg1"/>
                    </a:solidFill>
                    <a:latin typeface="Calibri" panose="020F0502020204030204" pitchFamily="34" charset="0"/>
                  </a:rPr>
                  <a:t>（收信人）</a:t>
                </a:r>
                <a:endParaRPr lang="zh-CN" altLang="zh-CN" sz="1100">
                  <a:solidFill>
                    <a:schemeClr val="bg1"/>
                  </a:solidFill>
                </a:endParaRPr>
              </a:p>
            </p:txBody>
          </p:sp>
          <p:sp>
            <p:nvSpPr>
              <p:cNvPr id="46099" name="Text Box 6">
                <a:extLst>
                  <a:ext uri="{FF2B5EF4-FFF2-40B4-BE49-F238E27FC236}">
                    <a16:creationId xmlns:a16="http://schemas.microsoft.com/office/drawing/2014/main" id="{390B8BD5-72AC-4FDD-A999-2C1266AB0C18}"/>
                  </a:ext>
                </a:extLst>
              </p:cNvPr>
              <p:cNvSpPr txBox="1">
                <a:spLocks noChangeArrowheads="1"/>
              </p:cNvSpPr>
              <p:nvPr/>
            </p:nvSpPr>
            <p:spPr bwMode="auto">
              <a:xfrm>
                <a:off x="4842" y="3062"/>
                <a:ext cx="1050" cy="510"/>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7200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邮政局</a:t>
                </a:r>
                <a:endParaRPr lang="zh-CN" altLang="zh-CN" sz="1100">
                  <a:solidFill>
                    <a:schemeClr val="bg1"/>
                  </a:solidFill>
                </a:endParaRPr>
              </a:p>
            </p:txBody>
          </p:sp>
          <p:sp>
            <p:nvSpPr>
              <p:cNvPr id="46100" name="Text Box 7">
                <a:extLst>
                  <a:ext uri="{FF2B5EF4-FFF2-40B4-BE49-F238E27FC236}">
                    <a16:creationId xmlns:a16="http://schemas.microsoft.com/office/drawing/2014/main" id="{18312536-0F19-40E9-88EB-7D46D4F0AB9A}"/>
                  </a:ext>
                </a:extLst>
              </p:cNvPr>
              <p:cNvSpPr txBox="1">
                <a:spLocks noChangeArrowheads="1"/>
              </p:cNvSpPr>
              <p:nvPr/>
            </p:nvSpPr>
            <p:spPr bwMode="auto">
              <a:xfrm>
                <a:off x="7152" y="3020"/>
                <a:ext cx="1050" cy="509"/>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7200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邮政局</a:t>
                </a:r>
                <a:endParaRPr lang="zh-CN" altLang="zh-CN" sz="1100">
                  <a:solidFill>
                    <a:schemeClr val="bg1"/>
                  </a:solidFill>
                </a:endParaRPr>
              </a:p>
            </p:txBody>
          </p:sp>
          <p:sp>
            <p:nvSpPr>
              <p:cNvPr id="46101" name="Text Box 8">
                <a:extLst>
                  <a:ext uri="{FF2B5EF4-FFF2-40B4-BE49-F238E27FC236}">
                    <a16:creationId xmlns:a16="http://schemas.microsoft.com/office/drawing/2014/main" id="{3EA3AEAE-9C52-4E5F-AEFB-1242D6466303}"/>
                  </a:ext>
                </a:extLst>
              </p:cNvPr>
              <p:cNvSpPr txBox="1">
                <a:spLocks noChangeArrowheads="1"/>
              </p:cNvSpPr>
              <p:nvPr/>
            </p:nvSpPr>
            <p:spPr bwMode="auto">
              <a:xfrm>
                <a:off x="4842" y="3842"/>
                <a:ext cx="1050" cy="510"/>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7200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运输部门</a:t>
                </a:r>
                <a:endParaRPr lang="zh-CN" altLang="zh-CN" sz="1100">
                  <a:solidFill>
                    <a:schemeClr val="bg1"/>
                  </a:solidFill>
                </a:endParaRPr>
              </a:p>
            </p:txBody>
          </p:sp>
          <p:sp>
            <p:nvSpPr>
              <p:cNvPr id="46102" name="Text Box 9">
                <a:extLst>
                  <a:ext uri="{FF2B5EF4-FFF2-40B4-BE49-F238E27FC236}">
                    <a16:creationId xmlns:a16="http://schemas.microsoft.com/office/drawing/2014/main" id="{E093D5F6-C4BF-480E-AAD9-A809014664ED}"/>
                  </a:ext>
                </a:extLst>
              </p:cNvPr>
              <p:cNvSpPr txBox="1">
                <a:spLocks noChangeArrowheads="1"/>
              </p:cNvSpPr>
              <p:nvPr/>
            </p:nvSpPr>
            <p:spPr bwMode="auto">
              <a:xfrm>
                <a:off x="7152" y="3842"/>
                <a:ext cx="1050" cy="510"/>
              </a:xfrm>
              <a:prstGeom prst="rect">
                <a:avLst/>
              </a:prstGeom>
              <a:solidFill>
                <a:srgbClr val="FFFFFF"/>
              </a:solidFill>
              <a:ln w="12700">
                <a:solidFill>
                  <a:srgbClr val="000000"/>
                </a:solidFill>
                <a:miter lim="800000"/>
                <a:headEnd/>
                <a:tailEnd/>
              </a:ln>
              <a:effectLst>
                <a:outerShdw dist="35921" dir="2700000" algn="ctr" rotWithShape="0">
                  <a:srgbClr val="808080"/>
                </a:outerShdw>
              </a:effectLst>
            </p:spPr>
            <p:txBody>
              <a:bodyPr lIns="0" tIns="7200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solidFill>
                      <a:schemeClr val="bg1"/>
                    </a:solidFill>
                    <a:latin typeface="Calibri" panose="020F0502020204030204" pitchFamily="34" charset="0"/>
                  </a:rPr>
                  <a:t>运输部门</a:t>
                </a:r>
                <a:endParaRPr lang="zh-CN" altLang="zh-CN" sz="1100">
                  <a:solidFill>
                    <a:schemeClr val="bg1"/>
                  </a:solidFill>
                </a:endParaRPr>
              </a:p>
            </p:txBody>
          </p:sp>
          <p:sp>
            <p:nvSpPr>
              <p:cNvPr id="46103" name="Line 10">
                <a:extLst>
                  <a:ext uri="{FF2B5EF4-FFF2-40B4-BE49-F238E27FC236}">
                    <a16:creationId xmlns:a16="http://schemas.microsoft.com/office/drawing/2014/main" id="{19796EEC-4BCD-466B-8644-3395346DAB2B}"/>
                  </a:ext>
                </a:extLst>
              </p:cNvPr>
              <p:cNvSpPr>
                <a:spLocks noChangeShapeType="1"/>
              </p:cNvSpPr>
              <p:nvPr/>
            </p:nvSpPr>
            <p:spPr bwMode="auto">
              <a:xfrm>
                <a:off x="5892" y="2594"/>
                <a:ext cx="126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4" name="Line 11">
                <a:extLst>
                  <a:ext uri="{FF2B5EF4-FFF2-40B4-BE49-F238E27FC236}">
                    <a16:creationId xmlns:a16="http://schemas.microsoft.com/office/drawing/2014/main" id="{5AEB256E-C871-48D4-89B4-297FC604326A}"/>
                  </a:ext>
                </a:extLst>
              </p:cNvPr>
              <p:cNvSpPr>
                <a:spLocks noChangeShapeType="1"/>
              </p:cNvSpPr>
              <p:nvPr/>
            </p:nvSpPr>
            <p:spPr bwMode="auto">
              <a:xfrm>
                <a:off x="5892" y="3374"/>
                <a:ext cx="126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5" name="Line 12">
                <a:extLst>
                  <a:ext uri="{FF2B5EF4-FFF2-40B4-BE49-F238E27FC236}">
                    <a16:creationId xmlns:a16="http://schemas.microsoft.com/office/drawing/2014/main" id="{49D08DC8-876D-49EA-A5CB-896B271A4653}"/>
                  </a:ext>
                </a:extLst>
              </p:cNvPr>
              <p:cNvSpPr>
                <a:spLocks noChangeShapeType="1"/>
              </p:cNvSpPr>
              <p:nvPr/>
            </p:nvSpPr>
            <p:spPr bwMode="auto">
              <a:xfrm>
                <a:off x="5892" y="4154"/>
                <a:ext cx="126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6" name="Freeform 13">
                <a:extLst>
                  <a:ext uri="{FF2B5EF4-FFF2-40B4-BE49-F238E27FC236}">
                    <a16:creationId xmlns:a16="http://schemas.microsoft.com/office/drawing/2014/main" id="{196C0E10-747B-4CE2-9FE4-CFB6CB01E14D}"/>
                  </a:ext>
                </a:extLst>
              </p:cNvPr>
              <p:cNvSpPr>
                <a:spLocks/>
              </p:cNvSpPr>
              <p:nvPr/>
            </p:nvSpPr>
            <p:spPr bwMode="auto">
              <a:xfrm>
                <a:off x="5367" y="4346"/>
                <a:ext cx="2310" cy="312"/>
              </a:xfrm>
              <a:custGeom>
                <a:avLst/>
                <a:gdLst>
                  <a:gd name="T0" fmla="*/ 0 w 2835"/>
                  <a:gd name="T1" fmla="*/ 0 h 312"/>
                  <a:gd name="T2" fmla="*/ 0 w 2835"/>
                  <a:gd name="T3" fmla="*/ 312 h 312"/>
                  <a:gd name="T4" fmla="*/ 161 w 2835"/>
                  <a:gd name="T5" fmla="*/ 312 h 312"/>
                  <a:gd name="T6" fmla="*/ 161 w 2835"/>
                  <a:gd name="T7" fmla="*/ 0 h 312"/>
                  <a:gd name="T8" fmla="*/ 0 60000 65536"/>
                  <a:gd name="T9" fmla="*/ 0 60000 65536"/>
                  <a:gd name="T10" fmla="*/ 0 60000 65536"/>
                  <a:gd name="T11" fmla="*/ 0 60000 65536"/>
                  <a:gd name="T12" fmla="*/ 0 w 2835"/>
                  <a:gd name="T13" fmla="*/ 0 h 312"/>
                  <a:gd name="T14" fmla="*/ 2835 w 2835"/>
                  <a:gd name="T15" fmla="*/ 312 h 312"/>
                </a:gdLst>
                <a:ahLst/>
                <a:cxnLst>
                  <a:cxn ang="T8">
                    <a:pos x="T0" y="T1"/>
                  </a:cxn>
                  <a:cxn ang="T9">
                    <a:pos x="T2" y="T3"/>
                  </a:cxn>
                  <a:cxn ang="T10">
                    <a:pos x="T4" y="T5"/>
                  </a:cxn>
                  <a:cxn ang="T11">
                    <a:pos x="T6" y="T7"/>
                  </a:cxn>
                </a:cxnLst>
                <a:rect l="T12" t="T13" r="T14" b="T15"/>
                <a:pathLst>
                  <a:path w="2835" h="312">
                    <a:moveTo>
                      <a:pt x="0" y="0"/>
                    </a:moveTo>
                    <a:lnTo>
                      <a:pt x="0" y="312"/>
                    </a:lnTo>
                    <a:lnTo>
                      <a:pt x="2835" y="312"/>
                    </a:lnTo>
                    <a:lnTo>
                      <a:pt x="2835"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07" name="Text Box 14">
                <a:extLst>
                  <a:ext uri="{FF2B5EF4-FFF2-40B4-BE49-F238E27FC236}">
                    <a16:creationId xmlns:a16="http://schemas.microsoft.com/office/drawing/2014/main" id="{BEF34B79-49B2-4941-AB36-80C3F124EE27}"/>
                  </a:ext>
                </a:extLst>
              </p:cNvPr>
              <p:cNvSpPr txBox="1">
                <a:spLocks noChangeArrowheads="1"/>
              </p:cNvSpPr>
              <p:nvPr/>
            </p:nvSpPr>
            <p:spPr bwMode="auto">
              <a:xfrm>
                <a:off x="8412" y="2369"/>
                <a:ext cx="84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用户子系统</a:t>
                </a:r>
                <a:endParaRPr lang="zh-CN" altLang="zh-CN" sz="1100"/>
              </a:p>
            </p:txBody>
          </p:sp>
          <p:sp>
            <p:nvSpPr>
              <p:cNvPr id="46108" name="Text Box 15">
                <a:extLst>
                  <a:ext uri="{FF2B5EF4-FFF2-40B4-BE49-F238E27FC236}">
                    <a16:creationId xmlns:a16="http://schemas.microsoft.com/office/drawing/2014/main" id="{43320F07-C2DE-46A0-AAE2-B69A3CC2BF62}"/>
                  </a:ext>
                </a:extLst>
              </p:cNvPr>
              <p:cNvSpPr txBox="1">
                <a:spLocks noChangeArrowheads="1"/>
              </p:cNvSpPr>
              <p:nvPr/>
            </p:nvSpPr>
            <p:spPr bwMode="auto">
              <a:xfrm>
                <a:off x="8412" y="3122"/>
                <a:ext cx="84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邮政子系统</a:t>
                </a:r>
                <a:endParaRPr lang="zh-CN" altLang="zh-CN" sz="1100"/>
              </a:p>
            </p:txBody>
          </p:sp>
          <p:sp>
            <p:nvSpPr>
              <p:cNvPr id="46109" name="Text Box 16">
                <a:extLst>
                  <a:ext uri="{FF2B5EF4-FFF2-40B4-BE49-F238E27FC236}">
                    <a16:creationId xmlns:a16="http://schemas.microsoft.com/office/drawing/2014/main" id="{276BFFD3-7887-4D24-8964-4738D00985B6}"/>
                  </a:ext>
                </a:extLst>
              </p:cNvPr>
              <p:cNvSpPr txBox="1">
                <a:spLocks noChangeArrowheads="1"/>
              </p:cNvSpPr>
              <p:nvPr/>
            </p:nvSpPr>
            <p:spPr bwMode="auto">
              <a:xfrm>
                <a:off x="8412" y="3938"/>
                <a:ext cx="84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运输子系统</a:t>
                </a:r>
                <a:endParaRPr lang="zh-CN" altLang="zh-CN" sz="1100"/>
              </a:p>
            </p:txBody>
          </p:sp>
          <p:sp>
            <p:nvSpPr>
              <p:cNvPr id="46110" name="Text Box 17">
                <a:extLst>
                  <a:ext uri="{FF2B5EF4-FFF2-40B4-BE49-F238E27FC236}">
                    <a16:creationId xmlns:a16="http://schemas.microsoft.com/office/drawing/2014/main" id="{63BA09FA-8713-4ADA-A1DA-CC42D7757B24}"/>
                  </a:ext>
                </a:extLst>
              </p:cNvPr>
              <p:cNvSpPr txBox="1">
                <a:spLocks noChangeArrowheads="1"/>
              </p:cNvSpPr>
              <p:nvPr/>
            </p:nvSpPr>
            <p:spPr bwMode="auto">
              <a:xfrm>
                <a:off x="6102" y="2337"/>
                <a:ext cx="84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用户间约定</a:t>
                </a:r>
                <a:endParaRPr lang="zh-CN" altLang="zh-CN" sz="1100"/>
              </a:p>
            </p:txBody>
          </p:sp>
          <p:sp>
            <p:nvSpPr>
              <p:cNvPr id="46111" name="Text Box 18">
                <a:extLst>
                  <a:ext uri="{FF2B5EF4-FFF2-40B4-BE49-F238E27FC236}">
                    <a16:creationId xmlns:a16="http://schemas.microsoft.com/office/drawing/2014/main" id="{1738FA75-9C44-4F7E-A925-1D522C3A604E}"/>
                  </a:ext>
                </a:extLst>
              </p:cNvPr>
              <p:cNvSpPr txBox="1">
                <a:spLocks noChangeArrowheads="1"/>
              </p:cNvSpPr>
              <p:nvPr/>
            </p:nvSpPr>
            <p:spPr bwMode="auto">
              <a:xfrm>
                <a:off x="6102" y="3122"/>
                <a:ext cx="84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邮局间约定</a:t>
                </a:r>
                <a:endParaRPr lang="zh-CN" altLang="zh-CN" sz="1100"/>
              </a:p>
            </p:txBody>
          </p:sp>
          <p:sp>
            <p:nvSpPr>
              <p:cNvPr id="46112" name="Text Box 19">
                <a:extLst>
                  <a:ext uri="{FF2B5EF4-FFF2-40B4-BE49-F238E27FC236}">
                    <a16:creationId xmlns:a16="http://schemas.microsoft.com/office/drawing/2014/main" id="{11F0F6D6-B561-4473-ADA8-964F977947C2}"/>
                  </a:ext>
                </a:extLst>
              </p:cNvPr>
              <p:cNvSpPr txBox="1">
                <a:spLocks noChangeArrowheads="1"/>
              </p:cNvSpPr>
              <p:nvPr/>
            </p:nvSpPr>
            <p:spPr bwMode="auto">
              <a:xfrm>
                <a:off x="5997" y="3905"/>
                <a:ext cx="105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运输部门间约定</a:t>
                </a:r>
                <a:endParaRPr lang="zh-CN" altLang="zh-CN" sz="1100"/>
              </a:p>
            </p:txBody>
          </p:sp>
          <p:sp>
            <p:nvSpPr>
              <p:cNvPr id="46113" name="Text Box 20">
                <a:extLst>
                  <a:ext uri="{FF2B5EF4-FFF2-40B4-BE49-F238E27FC236}">
                    <a16:creationId xmlns:a16="http://schemas.microsoft.com/office/drawing/2014/main" id="{F7574F17-99FA-4D1C-A98B-B080336E555E}"/>
                  </a:ext>
                </a:extLst>
              </p:cNvPr>
              <p:cNvSpPr txBox="1">
                <a:spLocks noChangeArrowheads="1"/>
              </p:cNvSpPr>
              <p:nvPr/>
            </p:nvSpPr>
            <p:spPr bwMode="auto">
              <a:xfrm>
                <a:off x="3792" y="2594"/>
                <a:ext cx="105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用户</a:t>
                </a:r>
                <a:r>
                  <a:rPr lang="en-US" altLang="zh-CN" sz="1100">
                    <a:latin typeface="Calibri" panose="020F0502020204030204" pitchFamily="34" charset="0"/>
                  </a:rPr>
                  <a:t>/</a:t>
                </a:r>
                <a:r>
                  <a:rPr lang="zh-CN" altLang="en-US" sz="1100">
                    <a:latin typeface="Calibri" panose="020F0502020204030204" pitchFamily="34" charset="0"/>
                  </a:rPr>
                  <a:t>邮局</a:t>
                </a:r>
                <a:endParaRPr lang="zh-CN" altLang="en-US" sz="1100">
                  <a:latin typeface="Times New Roman" panose="02020603050405020304" pitchFamily="18" charset="0"/>
                </a:endParaRPr>
              </a:p>
              <a:p>
                <a:pPr algn="ctr" eaLnBrk="1" hangingPunct="1"/>
                <a:r>
                  <a:rPr lang="zh-CN" altLang="en-US" sz="1100">
                    <a:latin typeface="Calibri" panose="020F0502020204030204" pitchFamily="34" charset="0"/>
                  </a:rPr>
                  <a:t>约定</a:t>
                </a:r>
                <a:endParaRPr lang="zh-CN" altLang="zh-CN" sz="1100"/>
              </a:p>
            </p:txBody>
          </p:sp>
          <p:sp>
            <p:nvSpPr>
              <p:cNvPr id="46114" name="Text Box 21">
                <a:extLst>
                  <a:ext uri="{FF2B5EF4-FFF2-40B4-BE49-F238E27FC236}">
                    <a16:creationId xmlns:a16="http://schemas.microsoft.com/office/drawing/2014/main" id="{D6CA6EE6-949C-4A03-BFD5-119D1227AA96}"/>
                  </a:ext>
                </a:extLst>
              </p:cNvPr>
              <p:cNvSpPr txBox="1">
                <a:spLocks noChangeArrowheads="1"/>
              </p:cNvSpPr>
              <p:nvPr/>
            </p:nvSpPr>
            <p:spPr bwMode="auto">
              <a:xfrm>
                <a:off x="3852" y="3374"/>
                <a:ext cx="94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邮局</a:t>
                </a:r>
                <a:r>
                  <a:rPr lang="en-US" altLang="zh-CN" sz="1100">
                    <a:latin typeface="Calibri" panose="020F0502020204030204" pitchFamily="34" charset="0"/>
                  </a:rPr>
                  <a:t>/</a:t>
                </a:r>
                <a:r>
                  <a:rPr lang="zh-CN" altLang="en-US" sz="1100">
                    <a:latin typeface="Calibri" panose="020F0502020204030204" pitchFamily="34" charset="0"/>
                  </a:rPr>
                  <a:t>运输</a:t>
                </a:r>
                <a:endParaRPr lang="zh-CN" altLang="en-US" sz="1100">
                  <a:latin typeface="Times New Roman" panose="02020603050405020304" pitchFamily="18" charset="0"/>
                </a:endParaRPr>
              </a:p>
              <a:p>
                <a:pPr algn="ctr" eaLnBrk="1" hangingPunct="1"/>
                <a:r>
                  <a:rPr lang="zh-CN" altLang="en-US" sz="1100">
                    <a:latin typeface="Calibri" panose="020F0502020204030204" pitchFamily="34" charset="0"/>
                  </a:rPr>
                  <a:t>部门约定</a:t>
                </a:r>
                <a:endParaRPr lang="zh-CN" altLang="zh-CN" sz="1100"/>
              </a:p>
            </p:txBody>
          </p:sp>
          <p:sp>
            <p:nvSpPr>
              <p:cNvPr id="46115" name="Text Box 22">
                <a:extLst>
                  <a:ext uri="{FF2B5EF4-FFF2-40B4-BE49-F238E27FC236}">
                    <a16:creationId xmlns:a16="http://schemas.microsoft.com/office/drawing/2014/main" id="{5DF45D94-F2FE-46AF-A449-2394D8C0C446}"/>
                  </a:ext>
                </a:extLst>
              </p:cNvPr>
              <p:cNvSpPr txBox="1">
                <a:spLocks noChangeArrowheads="1"/>
              </p:cNvSpPr>
              <p:nvPr/>
            </p:nvSpPr>
            <p:spPr bwMode="auto">
              <a:xfrm>
                <a:off x="5157" y="1959"/>
                <a:ext cx="42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甲地</a:t>
                </a:r>
                <a:endParaRPr lang="zh-CN" altLang="zh-CN" sz="1100"/>
              </a:p>
            </p:txBody>
          </p:sp>
          <p:sp>
            <p:nvSpPr>
              <p:cNvPr id="46116" name="Text Box 23">
                <a:extLst>
                  <a:ext uri="{FF2B5EF4-FFF2-40B4-BE49-F238E27FC236}">
                    <a16:creationId xmlns:a16="http://schemas.microsoft.com/office/drawing/2014/main" id="{8DBB94FD-A95A-4CA3-BC68-364AC800CBCA}"/>
                  </a:ext>
                </a:extLst>
              </p:cNvPr>
              <p:cNvSpPr txBox="1">
                <a:spLocks noChangeArrowheads="1"/>
              </p:cNvSpPr>
              <p:nvPr/>
            </p:nvSpPr>
            <p:spPr bwMode="auto">
              <a:xfrm>
                <a:off x="7467" y="1959"/>
                <a:ext cx="420"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a:latin typeface="Calibri" panose="020F0502020204030204" pitchFamily="34" charset="0"/>
                  </a:rPr>
                  <a:t>乙地</a:t>
                </a:r>
                <a:endParaRPr lang="zh-CN" altLang="zh-CN" sz="1100"/>
              </a:p>
            </p:txBody>
          </p:sp>
          <p:sp>
            <p:nvSpPr>
              <p:cNvPr id="46117" name="Line 24">
                <a:extLst>
                  <a:ext uri="{FF2B5EF4-FFF2-40B4-BE49-F238E27FC236}">
                    <a16:creationId xmlns:a16="http://schemas.microsoft.com/office/drawing/2014/main" id="{B61FB43C-36B6-4937-B624-0A032A5E5738}"/>
                  </a:ext>
                </a:extLst>
              </p:cNvPr>
              <p:cNvSpPr>
                <a:spLocks noChangeShapeType="1"/>
              </p:cNvSpPr>
              <p:nvPr/>
            </p:nvSpPr>
            <p:spPr bwMode="auto">
              <a:xfrm>
                <a:off x="5952" y="4550"/>
                <a:ext cx="1155" cy="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6118" name="Text Box 25">
                <a:extLst>
                  <a:ext uri="{FF2B5EF4-FFF2-40B4-BE49-F238E27FC236}">
                    <a16:creationId xmlns:a16="http://schemas.microsoft.com/office/drawing/2014/main" id="{0320D23C-99DD-41A8-8A52-EA4949B22795}"/>
                  </a:ext>
                </a:extLst>
              </p:cNvPr>
              <p:cNvSpPr txBox="1">
                <a:spLocks noChangeArrowheads="1"/>
              </p:cNvSpPr>
              <p:nvPr/>
            </p:nvSpPr>
            <p:spPr bwMode="auto">
              <a:xfrm>
                <a:off x="3897" y="4934"/>
                <a:ext cx="54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Calibri" panose="020F0502020204030204" pitchFamily="34" charset="0"/>
                  </a:rPr>
                  <a:t> </a:t>
                </a:r>
                <a:r>
                  <a:rPr lang="zh-CN" altLang="en-US" sz="1400">
                    <a:latin typeface="Calibri" panose="020F0502020204030204" pitchFamily="34" charset="0"/>
                  </a:rPr>
                  <a:t>邮政系统分层模型</a:t>
                </a:r>
                <a:endParaRPr lang="zh-CN" altLang="zh-CN" sz="1400"/>
              </a:p>
            </p:txBody>
          </p:sp>
          <p:sp>
            <p:nvSpPr>
              <p:cNvPr id="46119" name="AutoShape 26">
                <a:extLst>
                  <a:ext uri="{FF2B5EF4-FFF2-40B4-BE49-F238E27FC236}">
                    <a16:creationId xmlns:a16="http://schemas.microsoft.com/office/drawing/2014/main" id="{9838095B-E07D-4D58-B3C8-84487A5342D6}"/>
                  </a:ext>
                </a:extLst>
              </p:cNvPr>
              <p:cNvSpPr>
                <a:spLocks/>
              </p:cNvSpPr>
              <p:nvPr/>
            </p:nvSpPr>
            <p:spPr bwMode="auto">
              <a:xfrm>
                <a:off x="4674" y="2516"/>
                <a:ext cx="102" cy="624"/>
              </a:xfrm>
              <a:prstGeom prst="leftBrace">
                <a:avLst>
                  <a:gd name="adj1" fmla="val 509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100">
                  <a:latin typeface="Goudy Old Style" panose="02020502050305020303" pitchFamily="18" charset="0"/>
                </a:endParaRPr>
              </a:p>
            </p:txBody>
          </p:sp>
          <p:sp>
            <p:nvSpPr>
              <p:cNvPr id="46120" name="AutoShape 27">
                <a:extLst>
                  <a:ext uri="{FF2B5EF4-FFF2-40B4-BE49-F238E27FC236}">
                    <a16:creationId xmlns:a16="http://schemas.microsoft.com/office/drawing/2014/main" id="{32CF1835-A695-4A5E-9E25-175D99311ECC}"/>
                  </a:ext>
                </a:extLst>
              </p:cNvPr>
              <p:cNvSpPr>
                <a:spLocks/>
              </p:cNvSpPr>
              <p:nvPr/>
            </p:nvSpPr>
            <p:spPr bwMode="auto">
              <a:xfrm>
                <a:off x="4674" y="3374"/>
                <a:ext cx="102" cy="624"/>
              </a:xfrm>
              <a:prstGeom prst="leftBrace">
                <a:avLst>
                  <a:gd name="adj1" fmla="val 509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100">
                  <a:latin typeface="Goudy Old Style" panose="02020502050305020303" pitchFamily="18" charset="0"/>
                </a:endParaRPr>
              </a:p>
            </p:txBody>
          </p:sp>
          <p:sp>
            <p:nvSpPr>
              <p:cNvPr id="46121" name="AutoShape 28">
                <a:extLst>
                  <a:ext uri="{FF2B5EF4-FFF2-40B4-BE49-F238E27FC236}">
                    <a16:creationId xmlns:a16="http://schemas.microsoft.com/office/drawing/2014/main" id="{171119CF-477A-4E54-8665-7F7F70A2CED3}"/>
                  </a:ext>
                </a:extLst>
              </p:cNvPr>
              <p:cNvSpPr>
                <a:spLocks/>
              </p:cNvSpPr>
              <p:nvPr/>
            </p:nvSpPr>
            <p:spPr bwMode="auto">
              <a:xfrm flipH="1">
                <a:off x="8250" y="2498"/>
                <a:ext cx="102" cy="624"/>
              </a:xfrm>
              <a:prstGeom prst="leftBrace">
                <a:avLst>
                  <a:gd name="adj1" fmla="val 509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100">
                  <a:latin typeface="Goudy Old Style" panose="02020502050305020303" pitchFamily="18" charset="0"/>
                </a:endParaRPr>
              </a:p>
            </p:txBody>
          </p:sp>
          <p:sp>
            <p:nvSpPr>
              <p:cNvPr id="46122" name="AutoShape 29">
                <a:extLst>
                  <a:ext uri="{FF2B5EF4-FFF2-40B4-BE49-F238E27FC236}">
                    <a16:creationId xmlns:a16="http://schemas.microsoft.com/office/drawing/2014/main" id="{FCF72EDC-717F-4DC7-9864-98B2DAEBAE6B}"/>
                  </a:ext>
                </a:extLst>
              </p:cNvPr>
              <p:cNvSpPr>
                <a:spLocks/>
              </p:cNvSpPr>
              <p:nvPr/>
            </p:nvSpPr>
            <p:spPr bwMode="auto">
              <a:xfrm flipH="1">
                <a:off x="8250" y="3374"/>
                <a:ext cx="102" cy="624"/>
              </a:xfrm>
              <a:prstGeom prst="leftBrace">
                <a:avLst>
                  <a:gd name="adj1" fmla="val 509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100">
                  <a:latin typeface="Goudy Old Style" panose="02020502050305020303" pitchFamily="18" charset="0"/>
                </a:endParaRPr>
              </a:p>
            </p:txBody>
          </p:sp>
        </p:grpSp>
        <p:cxnSp>
          <p:nvCxnSpPr>
            <p:cNvPr id="46093" name="AutoShape 30">
              <a:extLst>
                <a:ext uri="{FF2B5EF4-FFF2-40B4-BE49-F238E27FC236}">
                  <a16:creationId xmlns:a16="http://schemas.microsoft.com/office/drawing/2014/main" id="{1C633A42-6ED5-4DB4-947D-E12B680D1F4B}"/>
                </a:ext>
              </a:extLst>
            </p:cNvPr>
            <p:cNvCxnSpPr>
              <a:cxnSpLocks noChangeShapeType="1"/>
            </p:cNvCxnSpPr>
            <p:nvPr/>
          </p:nvCxnSpPr>
          <p:spPr bwMode="auto">
            <a:xfrm>
              <a:off x="6318" y="3105"/>
              <a:ext cx="0" cy="25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4" name="AutoShape 31">
              <a:extLst>
                <a:ext uri="{FF2B5EF4-FFF2-40B4-BE49-F238E27FC236}">
                  <a16:creationId xmlns:a16="http://schemas.microsoft.com/office/drawing/2014/main" id="{EC4DFC40-41AB-4487-A2F3-722CDC710939}"/>
                </a:ext>
              </a:extLst>
            </p:cNvPr>
            <p:cNvCxnSpPr>
              <a:cxnSpLocks noChangeShapeType="1"/>
            </p:cNvCxnSpPr>
            <p:nvPr/>
          </p:nvCxnSpPr>
          <p:spPr bwMode="auto">
            <a:xfrm>
              <a:off x="6311" y="3904"/>
              <a:ext cx="0" cy="25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5" name="AutoShape 32">
              <a:extLst>
                <a:ext uri="{FF2B5EF4-FFF2-40B4-BE49-F238E27FC236}">
                  <a16:creationId xmlns:a16="http://schemas.microsoft.com/office/drawing/2014/main" id="{C8D22F49-8227-4A5F-8D27-9857AEEC2F8A}"/>
                </a:ext>
              </a:extLst>
            </p:cNvPr>
            <p:cNvCxnSpPr>
              <a:cxnSpLocks noChangeShapeType="1"/>
            </p:cNvCxnSpPr>
            <p:nvPr/>
          </p:nvCxnSpPr>
          <p:spPr bwMode="auto">
            <a:xfrm flipV="1">
              <a:off x="8628" y="3105"/>
              <a:ext cx="0" cy="2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096" name="AutoShape 33">
              <a:extLst>
                <a:ext uri="{FF2B5EF4-FFF2-40B4-BE49-F238E27FC236}">
                  <a16:creationId xmlns:a16="http://schemas.microsoft.com/office/drawing/2014/main" id="{6289BA7C-824E-48E1-A602-DB8FE2DBF9D2}"/>
                </a:ext>
              </a:extLst>
            </p:cNvPr>
            <p:cNvCxnSpPr>
              <a:cxnSpLocks noChangeShapeType="1"/>
            </p:cNvCxnSpPr>
            <p:nvPr/>
          </p:nvCxnSpPr>
          <p:spPr bwMode="auto">
            <a:xfrm flipV="1">
              <a:off x="8634" y="3891"/>
              <a:ext cx="0" cy="2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4">
            <a:extLst>
              <a:ext uri="{FF2B5EF4-FFF2-40B4-BE49-F238E27FC236}">
                <a16:creationId xmlns:a16="http://schemas.microsoft.com/office/drawing/2014/main" id="{81DFE56A-400E-4EFC-BA24-98C40481BB06}"/>
              </a:ext>
            </a:extLst>
          </p:cNvPr>
          <p:cNvSpPr txBox="1">
            <a:spLocks/>
          </p:cNvSpPr>
          <p:nvPr/>
        </p:nvSpPr>
        <p:spPr bwMode="auto">
          <a:xfrm>
            <a:off x="755650" y="785813"/>
            <a:ext cx="46799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Calibri" panose="020F0502020204030204" pitchFamily="34" charset="0"/>
              <a:buNone/>
            </a:pPr>
            <a:r>
              <a:rPr lang="zh-CN" altLang="en-US" dirty="0">
                <a:solidFill>
                  <a:srgbClr val="215978"/>
                </a:solidFill>
                <a:latin typeface="Calibri" panose="020F0502020204030204" pitchFamily="34" charset="0"/>
              </a:rPr>
              <a:t>    六、</a:t>
            </a:r>
            <a:r>
              <a:rPr lang="zh-CN" altLang="zh-CN" dirty="0">
                <a:solidFill>
                  <a:srgbClr val="215978"/>
                </a:solidFill>
                <a:latin typeface="Calibri" panose="020F0502020204030204" pitchFamily="34" charset="0"/>
              </a:rPr>
              <a:t>网络</a:t>
            </a:r>
            <a:r>
              <a:rPr lang="zh-CN" altLang="en-US" dirty="0">
                <a:solidFill>
                  <a:srgbClr val="215978"/>
                </a:solidFill>
                <a:latin typeface="Calibri" panose="020F0502020204030204" pitchFamily="34" charset="0"/>
              </a:rPr>
              <a:t>协议与网络体系结构</a:t>
            </a:r>
            <a:endParaRPr lang="en-US" altLang="zh-CN" dirty="0">
              <a:solidFill>
                <a:srgbClr val="00B0F0"/>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sz="1600" dirty="0">
                <a:latin typeface="Calibri" panose="020F0502020204030204" pitchFamily="34" charset="0"/>
              </a:rPr>
              <a:t>3. </a:t>
            </a:r>
            <a:r>
              <a:rPr lang="zh-CN" altLang="en-US" sz="1600" dirty="0">
                <a:latin typeface="Calibri" panose="020F0502020204030204" pitchFamily="34" charset="0"/>
              </a:rPr>
              <a:t>建立网络体系结构必要性</a:t>
            </a:r>
            <a:endParaRPr lang="en-US" altLang="zh-CN" sz="1600" dirty="0">
              <a:latin typeface="Calibri" panose="020F0502020204030204" pitchFamily="34" charset="0"/>
            </a:endParaRPr>
          </a:p>
        </p:txBody>
      </p:sp>
      <p:sp>
        <p:nvSpPr>
          <p:cNvPr id="48131" name="Rectangle 2">
            <a:extLst>
              <a:ext uri="{FF2B5EF4-FFF2-40B4-BE49-F238E27FC236}">
                <a16:creationId xmlns:a16="http://schemas.microsoft.com/office/drawing/2014/main" id="{6B824EFB-3BBD-40E3-84D9-7A5250A436EE}"/>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2" name="Rectangle 4">
            <a:extLst>
              <a:ext uri="{FF2B5EF4-FFF2-40B4-BE49-F238E27FC236}">
                <a16:creationId xmlns:a16="http://schemas.microsoft.com/office/drawing/2014/main" id="{544B55BF-DAE0-4FD4-A931-8406AAE4AA16}"/>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3" name="Rectangle 4">
            <a:extLst>
              <a:ext uri="{FF2B5EF4-FFF2-40B4-BE49-F238E27FC236}">
                <a16:creationId xmlns:a16="http://schemas.microsoft.com/office/drawing/2014/main" id="{9D71AF9F-7CC2-4A0B-9BBE-56203E7AB99C}"/>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4" name="Rectangle 2">
            <a:extLst>
              <a:ext uri="{FF2B5EF4-FFF2-40B4-BE49-F238E27FC236}">
                <a16:creationId xmlns:a16="http://schemas.microsoft.com/office/drawing/2014/main" id="{5C7B6362-793D-4DA0-BCB1-CE3EBD018CF4}"/>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5" name="Rectangle 4">
            <a:extLst>
              <a:ext uri="{FF2B5EF4-FFF2-40B4-BE49-F238E27FC236}">
                <a16:creationId xmlns:a16="http://schemas.microsoft.com/office/drawing/2014/main" id="{19DC61DD-CF85-415E-8C1C-0E01806332B8}"/>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6" name="Rectangle 2">
            <a:extLst>
              <a:ext uri="{FF2B5EF4-FFF2-40B4-BE49-F238E27FC236}">
                <a16:creationId xmlns:a16="http://schemas.microsoft.com/office/drawing/2014/main" id="{D6E35A36-7A8B-41A2-88E1-93B49A14B450}"/>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7" name="Rectangle 4">
            <a:extLst>
              <a:ext uri="{FF2B5EF4-FFF2-40B4-BE49-F238E27FC236}">
                <a16:creationId xmlns:a16="http://schemas.microsoft.com/office/drawing/2014/main" id="{659637F5-A259-485A-AAF1-A191931D96FC}"/>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8" name="Rectangle 4">
            <a:extLst>
              <a:ext uri="{FF2B5EF4-FFF2-40B4-BE49-F238E27FC236}">
                <a16:creationId xmlns:a16="http://schemas.microsoft.com/office/drawing/2014/main" id="{91273B8E-23AF-447E-A57E-7932226CBAC4}"/>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48139" name="矩形 52">
            <a:extLst>
              <a:ext uri="{FF2B5EF4-FFF2-40B4-BE49-F238E27FC236}">
                <a16:creationId xmlns:a16="http://schemas.microsoft.com/office/drawing/2014/main" id="{BD1FFC14-319C-4AD1-9DBD-53F6A172026F}"/>
              </a:ext>
            </a:extLst>
          </p:cNvPr>
          <p:cNvSpPr>
            <a:spLocks noChangeArrowheads="1"/>
          </p:cNvSpPr>
          <p:nvPr/>
        </p:nvSpPr>
        <p:spPr bwMode="auto">
          <a:xfrm>
            <a:off x="754063" y="1773238"/>
            <a:ext cx="5546725"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en-US" sz="1400" u="sng">
                <a:solidFill>
                  <a:schemeClr val="tx2"/>
                </a:solidFill>
              </a:rPr>
              <a:t>解决通信问题：</a:t>
            </a:r>
            <a:r>
              <a:rPr lang="zh-CN" altLang="en-US" sz="1400">
                <a:solidFill>
                  <a:schemeClr val="tx2"/>
                </a:solidFill>
              </a:rPr>
              <a:t>信号、差错、寻址、交换、接口等系列问题。</a:t>
            </a:r>
            <a:endParaRPr lang="en-US" altLang="zh-CN" sz="1400">
              <a:solidFill>
                <a:schemeClr val="tx2"/>
              </a:solidFill>
            </a:endParaRPr>
          </a:p>
          <a:p>
            <a:pPr>
              <a:lnSpc>
                <a:spcPct val="200000"/>
              </a:lnSpc>
              <a:buFont typeface="Wingdings" panose="05000000000000000000" pitchFamily="2" charset="2"/>
              <a:buChar char="Ø"/>
            </a:pPr>
            <a:r>
              <a:rPr lang="zh-CN" altLang="en-US" sz="1400" u="sng">
                <a:solidFill>
                  <a:schemeClr val="tx2"/>
                </a:solidFill>
              </a:rPr>
              <a:t>简化复杂问题</a:t>
            </a:r>
            <a:r>
              <a:rPr lang="zh-CN" altLang="en-US" sz="1400">
                <a:solidFill>
                  <a:schemeClr val="tx2"/>
                </a:solidFill>
              </a:rPr>
              <a:t>：设计、实现，抽象结构模型。</a:t>
            </a:r>
          </a:p>
          <a:p>
            <a:pPr>
              <a:lnSpc>
                <a:spcPct val="200000"/>
              </a:lnSpc>
              <a:buFont typeface="Wingdings" panose="05000000000000000000" pitchFamily="2" charset="2"/>
              <a:buChar char="Ø"/>
            </a:pPr>
            <a:r>
              <a:rPr lang="zh-CN" altLang="en-US" sz="1400" u="sng">
                <a:solidFill>
                  <a:schemeClr val="tx2"/>
                </a:solidFill>
              </a:rPr>
              <a:t>层次化模型</a:t>
            </a:r>
            <a:r>
              <a:rPr lang="zh-CN" altLang="en-US" sz="1400">
                <a:solidFill>
                  <a:schemeClr val="tx2"/>
                </a:solidFill>
              </a:rPr>
              <a:t>：化整为零，分而治之、各个击破。 </a:t>
            </a:r>
          </a:p>
        </p:txBody>
      </p:sp>
      <p:sp>
        <p:nvSpPr>
          <p:cNvPr id="12" name="内容占位符 4">
            <a:extLst>
              <a:ext uri="{FF2B5EF4-FFF2-40B4-BE49-F238E27FC236}">
                <a16:creationId xmlns:a16="http://schemas.microsoft.com/office/drawing/2014/main" id="{6C6C1C53-27AC-405D-887D-B3CE93E7AF65}"/>
              </a:ext>
            </a:extLst>
          </p:cNvPr>
          <p:cNvSpPr txBox="1">
            <a:spLocks/>
          </p:cNvSpPr>
          <p:nvPr/>
        </p:nvSpPr>
        <p:spPr bwMode="auto">
          <a:xfrm>
            <a:off x="819150" y="3357563"/>
            <a:ext cx="2528888" cy="623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2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a:lstStyle>
          <a:p>
            <a:pPr eaLnBrk="1" hangingPunct="1">
              <a:lnSpc>
                <a:spcPct val="150000"/>
              </a:lnSpc>
              <a:buFont typeface="Wingdings 2" panose="05020102010507070707" pitchFamily="18" charset="2"/>
              <a:buNone/>
              <a:defRPr/>
            </a:pPr>
            <a:r>
              <a:rPr lang="en-US" altLang="zh-CN" sz="1600" kern="0" dirty="0">
                <a:solidFill>
                  <a:schemeClr val="tx1"/>
                </a:solidFill>
              </a:rPr>
              <a:t>4. </a:t>
            </a:r>
            <a:r>
              <a:rPr lang="zh-CN" altLang="en-US" sz="1600" kern="0" dirty="0">
                <a:solidFill>
                  <a:schemeClr val="tx1"/>
                </a:solidFill>
              </a:rPr>
              <a:t>分层结构依据原则</a:t>
            </a:r>
            <a:endParaRPr lang="en-US" altLang="zh-CN" sz="1600" kern="0" dirty="0">
              <a:solidFill>
                <a:schemeClr val="tx1"/>
              </a:solidFill>
            </a:endParaRPr>
          </a:p>
        </p:txBody>
      </p:sp>
      <p:sp>
        <p:nvSpPr>
          <p:cNvPr id="48141" name="矩形 2">
            <a:extLst>
              <a:ext uri="{FF2B5EF4-FFF2-40B4-BE49-F238E27FC236}">
                <a16:creationId xmlns:a16="http://schemas.microsoft.com/office/drawing/2014/main" id="{28B20CB4-A019-40A5-BF5E-922C16585F7F}"/>
              </a:ext>
            </a:extLst>
          </p:cNvPr>
          <p:cNvSpPr>
            <a:spLocks noChangeArrowheads="1"/>
          </p:cNvSpPr>
          <p:nvPr/>
        </p:nvSpPr>
        <p:spPr bwMode="auto">
          <a:xfrm>
            <a:off x="755650" y="3789363"/>
            <a:ext cx="33845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en-US" sz="1400">
                <a:solidFill>
                  <a:schemeClr val="tx2"/>
                </a:solidFill>
                <a:latin typeface="宋体" panose="02010600030101010101" pitchFamily="2" charset="-122"/>
              </a:rPr>
              <a:t>明确规定每层实现的功能和服务。</a:t>
            </a:r>
          </a:p>
          <a:p>
            <a:pPr>
              <a:lnSpc>
                <a:spcPct val="200000"/>
              </a:lnSpc>
              <a:buFont typeface="Wingdings" panose="05000000000000000000" pitchFamily="2" charset="2"/>
              <a:buChar char="Ø"/>
            </a:pPr>
            <a:r>
              <a:rPr lang="zh-CN" altLang="en-US" sz="1400">
                <a:solidFill>
                  <a:schemeClr val="tx2"/>
                </a:solidFill>
                <a:latin typeface="宋体" panose="02010600030101010101" pitchFamily="2" charset="-122"/>
              </a:rPr>
              <a:t>每层功能选择有利于标准化。</a:t>
            </a:r>
          </a:p>
          <a:p>
            <a:pPr>
              <a:lnSpc>
                <a:spcPct val="200000"/>
              </a:lnSpc>
              <a:buFont typeface="Wingdings" panose="05000000000000000000" pitchFamily="2" charset="2"/>
              <a:buChar char="Ø"/>
            </a:pPr>
            <a:r>
              <a:rPr lang="zh-CN" altLang="en-US" sz="1400">
                <a:solidFill>
                  <a:schemeClr val="tx2"/>
                </a:solidFill>
                <a:latin typeface="宋体" panose="02010600030101010101" pitchFamily="2" charset="-122"/>
              </a:rPr>
              <a:t>层次划分不依赖于具体系统。</a:t>
            </a:r>
          </a:p>
          <a:p>
            <a:pPr>
              <a:lnSpc>
                <a:spcPct val="200000"/>
              </a:lnSpc>
              <a:buFont typeface="Wingdings" panose="05000000000000000000" pitchFamily="2" charset="2"/>
              <a:buChar char="Ø"/>
            </a:pPr>
            <a:r>
              <a:rPr lang="zh-CN" altLang="en-US" sz="1400">
                <a:solidFill>
                  <a:schemeClr val="tx2"/>
                </a:solidFill>
                <a:latin typeface="宋体" panose="02010600030101010101" pitchFamily="2" charset="-122"/>
              </a:rPr>
              <a:t>高层使用下层提供的服务接口。</a:t>
            </a:r>
          </a:p>
        </p:txBody>
      </p:sp>
      <p:pic>
        <p:nvPicPr>
          <p:cNvPr id="48142" name="图片 13">
            <a:extLst>
              <a:ext uri="{FF2B5EF4-FFF2-40B4-BE49-F238E27FC236}">
                <a16:creationId xmlns:a16="http://schemas.microsoft.com/office/drawing/2014/main" id="{1CB99D6C-6729-408B-A8E7-89D8B92D3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700" y="3363913"/>
            <a:ext cx="4121150"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4">
            <a:extLst>
              <a:ext uri="{FF2B5EF4-FFF2-40B4-BE49-F238E27FC236}">
                <a16:creationId xmlns:a16="http://schemas.microsoft.com/office/drawing/2014/main" id="{402BADE1-2EC5-484B-935B-18E9D5564BF9}"/>
              </a:ext>
            </a:extLst>
          </p:cNvPr>
          <p:cNvSpPr txBox="1">
            <a:spLocks/>
          </p:cNvSpPr>
          <p:nvPr/>
        </p:nvSpPr>
        <p:spPr bwMode="auto">
          <a:xfrm>
            <a:off x="900113" y="1393825"/>
            <a:ext cx="35274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sz="1600" dirty="0">
                <a:solidFill>
                  <a:schemeClr val="tx2"/>
                </a:solidFill>
                <a:latin typeface="Calibri" panose="020F0502020204030204" pitchFamily="34" charset="0"/>
              </a:rPr>
              <a:t>5. </a:t>
            </a:r>
            <a:r>
              <a:rPr lang="zh-CN" altLang="en-US" sz="1600" dirty="0">
                <a:solidFill>
                  <a:schemeClr val="tx2"/>
                </a:solidFill>
                <a:latin typeface="Calibri" panose="020F0502020204030204" pitchFamily="34" charset="0"/>
              </a:rPr>
              <a:t>原理性的网络体系结构</a:t>
            </a:r>
            <a:endParaRPr lang="en-US" altLang="zh-CN" sz="1600" dirty="0">
              <a:solidFill>
                <a:schemeClr val="tx2"/>
              </a:solidFill>
              <a:latin typeface="Calibri" panose="020F0502020204030204" pitchFamily="34" charset="0"/>
            </a:endParaRPr>
          </a:p>
        </p:txBody>
      </p:sp>
      <p:sp>
        <p:nvSpPr>
          <p:cNvPr id="50179" name="Rectangle 2">
            <a:extLst>
              <a:ext uri="{FF2B5EF4-FFF2-40B4-BE49-F238E27FC236}">
                <a16:creationId xmlns:a16="http://schemas.microsoft.com/office/drawing/2014/main" id="{2D6926F9-F3D1-4E7A-8EB3-87B8189221C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0" name="Rectangle 4">
            <a:extLst>
              <a:ext uri="{FF2B5EF4-FFF2-40B4-BE49-F238E27FC236}">
                <a16:creationId xmlns:a16="http://schemas.microsoft.com/office/drawing/2014/main" id="{7F2F2F13-5F83-4747-BBD0-637583C2D85E}"/>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1" name="Rectangle 4">
            <a:extLst>
              <a:ext uri="{FF2B5EF4-FFF2-40B4-BE49-F238E27FC236}">
                <a16:creationId xmlns:a16="http://schemas.microsoft.com/office/drawing/2014/main" id="{620427AD-DD05-46E9-8EB9-F922023A482E}"/>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2" name="Rectangle 2">
            <a:extLst>
              <a:ext uri="{FF2B5EF4-FFF2-40B4-BE49-F238E27FC236}">
                <a16:creationId xmlns:a16="http://schemas.microsoft.com/office/drawing/2014/main" id="{B7BC09A5-DBCE-4683-8343-16F79E5E7FC0}"/>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3" name="Rectangle 4">
            <a:extLst>
              <a:ext uri="{FF2B5EF4-FFF2-40B4-BE49-F238E27FC236}">
                <a16:creationId xmlns:a16="http://schemas.microsoft.com/office/drawing/2014/main" id="{E0FC9BC9-1279-44F2-80D7-48214F87B06B}"/>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4" name="Rectangle 2">
            <a:extLst>
              <a:ext uri="{FF2B5EF4-FFF2-40B4-BE49-F238E27FC236}">
                <a16:creationId xmlns:a16="http://schemas.microsoft.com/office/drawing/2014/main" id="{179AF28B-EBDD-43E9-8F7A-993DB875B6C6}"/>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5" name="Rectangle 4">
            <a:extLst>
              <a:ext uri="{FF2B5EF4-FFF2-40B4-BE49-F238E27FC236}">
                <a16:creationId xmlns:a16="http://schemas.microsoft.com/office/drawing/2014/main" id="{B1DCE6B6-94E2-4559-B03C-39A1596644D5}"/>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0186" name="Rectangle 4">
            <a:extLst>
              <a:ext uri="{FF2B5EF4-FFF2-40B4-BE49-F238E27FC236}">
                <a16:creationId xmlns:a16="http://schemas.microsoft.com/office/drawing/2014/main" id="{38392D6A-55E0-4479-8730-7267FDFE94B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pSp>
        <p:nvGrpSpPr>
          <p:cNvPr id="50187" name="Group 2">
            <a:extLst>
              <a:ext uri="{FF2B5EF4-FFF2-40B4-BE49-F238E27FC236}">
                <a16:creationId xmlns:a16="http://schemas.microsoft.com/office/drawing/2014/main" id="{C6635E56-0DD1-4CF7-AC00-4DB0005EC412}"/>
              </a:ext>
            </a:extLst>
          </p:cNvPr>
          <p:cNvGrpSpPr>
            <a:grpSpLocks/>
          </p:cNvGrpSpPr>
          <p:nvPr/>
        </p:nvGrpSpPr>
        <p:grpSpPr bwMode="auto">
          <a:xfrm>
            <a:off x="5868863" y="2036763"/>
            <a:ext cx="3095625" cy="3527425"/>
            <a:chOff x="6837" y="11486"/>
            <a:chExt cx="3150" cy="3120"/>
          </a:xfrm>
        </p:grpSpPr>
        <p:grpSp>
          <p:nvGrpSpPr>
            <p:cNvPr id="50190" name="Group 3">
              <a:extLst>
                <a:ext uri="{FF2B5EF4-FFF2-40B4-BE49-F238E27FC236}">
                  <a16:creationId xmlns:a16="http://schemas.microsoft.com/office/drawing/2014/main" id="{B72A1704-4376-4313-A64B-EB7337159A0C}"/>
                </a:ext>
              </a:extLst>
            </p:cNvPr>
            <p:cNvGrpSpPr>
              <a:grpSpLocks/>
            </p:cNvGrpSpPr>
            <p:nvPr/>
          </p:nvGrpSpPr>
          <p:grpSpPr bwMode="auto">
            <a:xfrm>
              <a:off x="7677" y="11486"/>
              <a:ext cx="1575" cy="2496"/>
              <a:chOff x="3372" y="2126"/>
              <a:chExt cx="1575" cy="2496"/>
            </a:xfrm>
          </p:grpSpPr>
          <p:sp>
            <p:nvSpPr>
              <p:cNvPr id="15" name="Text Box 4">
                <a:extLst>
                  <a:ext uri="{FF2B5EF4-FFF2-40B4-BE49-F238E27FC236}">
                    <a16:creationId xmlns:a16="http://schemas.microsoft.com/office/drawing/2014/main" id="{9DED30D0-9A80-4A60-859B-B31EA6B6B0EE}"/>
                  </a:ext>
                </a:extLst>
              </p:cNvPr>
              <p:cNvSpPr txBox="1">
                <a:spLocks noChangeArrowheads="1"/>
              </p:cNvSpPr>
              <p:nvPr/>
            </p:nvSpPr>
            <p:spPr bwMode="auto">
              <a:xfrm>
                <a:off x="3372" y="2126"/>
                <a:ext cx="1470" cy="2497"/>
              </a:xfrm>
              <a:prstGeom prst="rect">
                <a:avLst/>
              </a:prstGeom>
              <a:solidFill>
                <a:schemeClr val="accent1">
                  <a:lumMod val="20000"/>
                  <a:lumOff val="80000"/>
                </a:schemeClr>
              </a:solidFill>
              <a:ln w="9525">
                <a:miter lim="800000"/>
                <a:headEnd/>
                <a:tailEnd/>
              </a:ln>
              <a:scene3d>
                <a:camera prst="legacyObliqueTopRight"/>
                <a:lightRig rig="legacyFlat3" dir="b"/>
              </a:scene3d>
              <a:sp3d extrusionH="176200" prstMaterial="legacyMatte">
                <a:bevelT w="13500" h="13500" prst="angle"/>
                <a:bevelB w="13500" h="13500" prst="angle"/>
                <a:extrusionClr>
                  <a:srgbClr val="C0C0C0"/>
                </a:extrusionClr>
                <a:contourClr>
                  <a:srgbClr val="FFFFFF"/>
                </a:contourClr>
              </a:sp3d>
            </p:spPr>
            <p:txBody>
              <a:bodyP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250000"/>
                  </a:lnSpc>
                  <a:defRPr/>
                </a:pPr>
                <a:r>
                  <a:rPr lang="zh-CN" altLang="en-US" sz="1400" dirty="0">
                    <a:latin typeface="Calibri" panose="020F0502020204030204" pitchFamily="34" charset="0"/>
                  </a:rPr>
                  <a:t>应用层</a:t>
                </a:r>
                <a:endParaRPr lang="zh-CN" altLang="en-US" sz="1400" dirty="0">
                  <a:latin typeface="Times New Roman" panose="02020603050405020304" pitchFamily="18" charset="0"/>
                </a:endParaRPr>
              </a:p>
              <a:p>
                <a:pPr algn="ctr" eaLnBrk="1" hangingPunct="1">
                  <a:lnSpc>
                    <a:spcPct val="250000"/>
                  </a:lnSpc>
                  <a:defRPr/>
                </a:pPr>
                <a:r>
                  <a:rPr lang="zh-CN" altLang="en-US" sz="1400" dirty="0">
                    <a:latin typeface="Calibri" panose="020F0502020204030204" pitchFamily="34" charset="0"/>
                  </a:rPr>
                  <a:t>传输层</a:t>
                </a:r>
                <a:endParaRPr lang="zh-CN" altLang="en-US" sz="1400" dirty="0">
                  <a:latin typeface="Times New Roman" panose="02020603050405020304" pitchFamily="18" charset="0"/>
                </a:endParaRPr>
              </a:p>
              <a:p>
                <a:pPr algn="ctr" eaLnBrk="1" hangingPunct="1">
                  <a:lnSpc>
                    <a:spcPct val="250000"/>
                  </a:lnSpc>
                  <a:defRPr/>
                </a:pPr>
                <a:r>
                  <a:rPr lang="zh-CN" altLang="en-US" sz="1400" dirty="0">
                    <a:latin typeface="Calibri" panose="020F0502020204030204" pitchFamily="34" charset="0"/>
                  </a:rPr>
                  <a:t>网络层</a:t>
                </a:r>
                <a:endParaRPr lang="zh-CN" altLang="en-US" sz="1400" dirty="0">
                  <a:latin typeface="Times New Roman" panose="02020603050405020304" pitchFamily="18" charset="0"/>
                </a:endParaRPr>
              </a:p>
              <a:p>
                <a:pPr algn="ctr" eaLnBrk="1" hangingPunct="1">
                  <a:lnSpc>
                    <a:spcPct val="250000"/>
                  </a:lnSpc>
                  <a:defRPr/>
                </a:pPr>
                <a:r>
                  <a:rPr lang="zh-CN" altLang="en-US" sz="1400" dirty="0">
                    <a:latin typeface="Calibri" panose="020F0502020204030204" pitchFamily="34" charset="0"/>
                  </a:rPr>
                  <a:t>数据链路层</a:t>
                </a:r>
                <a:endParaRPr lang="zh-CN" altLang="en-US" sz="1400" dirty="0">
                  <a:latin typeface="Times New Roman" panose="02020603050405020304" pitchFamily="18" charset="0"/>
                </a:endParaRPr>
              </a:p>
              <a:p>
                <a:pPr algn="ctr" eaLnBrk="1" hangingPunct="1">
                  <a:lnSpc>
                    <a:spcPct val="250000"/>
                  </a:lnSpc>
                  <a:defRPr/>
                </a:pPr>
                <a:r>
                  <a:rPr lang="zh-CN" altLang="en-US" sz="1400" dirty="0">
                    <a:latin typeface="Calibri" panose="020F0502020204030204" pitchFamily="34" charset="0"/>
                  </a:rPr>
                  <a:t>物理层</a:t>
                </a:r>
                <a:endParaRPr lang="zh-CN" altLang="zh-CN" sz="1400" dirty="0"/>
              </a:p>
            </p:txBody>
          </p:sp>
          <p:sp>
            <p:nvSpPr>
              <p:cNvPr id="50194" name="Freeform 5">
                <a:extLst>
                  <a:ext uri="{FF2B5EF4-FFF2-40B4-BE49-F238E27FC236}">
                    <a16:creationId xmlns:a16="http://schemas.microsoft.com/office/drawing/2014/main" id="{18502067-48A6-4360-BB52-678769788764}"/>
                  </a:ext>
                </a:extLst>
              </p:cNvPr>
              <p:cNvSpPr>
                <a:spLocks/>
              </p:cNvSpPr>
              <p:nvPr/>
            </p:nvSpPr>
            <p:spPr bwMode="auto">
              <a:xfrm>
                <a:off x="3372" y="2529"/>
                <a:ext cx="1575" cy="156"/>
              </a:xfrm>
              <a:custGeom>
                <a:avLst/>
                <a:gdLst>
                  <a:gd name="T0" fmla="*/ 0 w 1575"/>
                  <a:gd name="T1" fmla="*/ 156 h 156"/>
                  <a:gd name="T2" fmla="*/ 1470 w 1575"/>
                  <a:gd name="T3" fmla="*/ 156 h 156"/>
                  <a:gd name="T4" fmla="*/ 1575 w 1575"/>
                  <a:gd name="T5" fmla="*/ 0 h 156"/>
                  <a:gd name="T6" fmla="*/ 0 60000 65536"/>
                  <a:gd name="T7" fmla="*/ 0 60000 65536"/>
                  <a:gd name="T8" fmla="*/ 0 60000 65536"/>
                  <a:gd name="T9" fmla="*/ 0 w 1575"/>
                  <a:gd name="T10" fmla="*/ 0 h 156"/>
                  <a:gd name="T11" fmla="*/ 1575 w 1575"/>
                  <a:gd name="T12" fmla="*/ 156 h 156"/>
                </a:gdLst>
                <a:ahLst/>
                <a:cxnLst>
                  <a:cxn ang="T6">
                    <a:pos x="T0" y="T1"/>
                  </a:cxn>
                  <a:cxn ang="T7">
                    <a:pos x="T2" y="T3"/>
                  </a:cxn>
                  <a:cxn ang="T8">
                    <a:pos x="T4" y="T5"/>
                  </a:cxn>
                </a:cxnLst>
                <a:rect l="T9" t="T10" r="T11" b="T12"/>
                <a:pathLst>
                  <a:path w="1575" h="156">
                    <a:moveTo>
                      <a:pt x="0" y="156"/>
                    </a:moveTo>
                    <a:lnTo>
                      <a:pt x="1470" y="156"/>
                    </a:lnTo>
                    <a:lnTo>
                      <a:pt x="157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95" name="Freeform 6">
                <a:extLst>
                  <a:ext uri="{FF2B5EF4-FFF2-40B4-BE49-F238E27FC236}">
                    <a16:creationId xmlns:a16="http://schemas.microsoft.com/office/drawing/2014/main" id="{FB938302-50BF-48A2-8D50-241BE1847B74}"/>
                  </a:ext>
                </a:extLst>
              </p:cNvPr>
              <p:cNvSpPr>
                <a:spLocks/>
              </p:cNvSpPr>
              <p:nvPr/>
            </p:nvSpPr>
            <p:spPr bwMode="auto">
              <a:xfrm>
                <a:off x="3372" y="2984"/>
                <a:ext cx="1575" cy="156"/>
              </a:xfrm>
              <a:custGeom>
                <a:avLst/>
                <a:gdLst>
                  <a:gd name="T0" fmla="*/ 0 w 1575"/>
                  <a:gd name="T1" fmla="*/ 156 h 156"/>
                  <a:gd name="T2" fmla="*/ 1470 w 1575"/>
                  <a:gd name="T3" fmla="*/ 156 h 156"/>
                  <a:gd name="T4" fmla="*/ 1575 w 1575"/>
                  <a:gd name="T5" fmla="*/ 0 h 156"/>
                  <a:gd name="T6" fmla="*/ 0 60000 65536"/>
                  <a:gd name="T7" fmla="*/ 0 60000 65536"/>
                  <a:gd name="T8" fmla="*/ 0 60000 65536"/>
                  <a:gd name="T9" fmla="*/ 0 w 1575"/>
                  <a:gd name="T10" fmla="*/ 0 h 156"/>
                  <a:gd name="T11" fmla="*/ 1575 w 1575"/>
                  <a:gd name="T12" fmla="*/ 156 h 156"/>
                </a:gdLst>
                <a:ahLst/>
                <a:cxnLst>
                  <a:cxn ang="T6">
                    <a:pos x="T0" y="T1"/>
                  </a:cxn>
                  <a:cxn ang="T7">
                    <a:pos x="T2" y="T3"/>
                  </a:cxn>
                  <a:cxn ang="T8">
                    <a:pos x="T4" y="T5"/>
                  </a:cxn>
                </a:cxnLst>
                <a:rect l="T9" t="T10" r="T11" b="T12"/>
                <a:pathLst>
                  <a:path w="1575" h="156">
                    <a:moveTo>
                      <a:pt x="0" y="156"/>
                    </a:moveTo>
                    <a:lnTo>
                      <a:pt x="1470" y="156"/>
                    </a:lnTo>
                    <a:lnTo>
                      <a:pt x="157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96" name="Freeform 7">
                <a:extLst>
                  <a:ext uri="{FF2B5EF4-FFF2-40B4-BE49-F238E27FC236}">
                    <a16:creationId xmlns:a16="http://schemas.microsoft.com/office/drawing/2014/main" id="{3601615D-E45E-462A-9C8C-7D9D228A5D9E}"/>
                  </a:ext>
                </a:extLst>
              </p:cNvPr>
              <p:cNvSpPr>
                <a:spLocks/>
              </p:cNvSpPr>
              <p:nvPr/>
            </p:nvSpPr>
            <p:spPr bwMode="auto">
              <a:xfrm>
                <a:off x="3372" y="3465"/>
                <a:ext cx="1575" cy="156"/>
              </a:xfrm>
              <a:custGeom>
                <a:avLst/>
                <a:gdLst>
                  <a:gd name="T0" fmla="*/ 0 w 1575"/>
                  <a:gd name="T1" fmla="*/ 156 h 156"/>
                  <a:gd name="T2" fmla="*/ 1470 w 1575"/>
                  <a:gd name="T3" fmla="*/ 156 h 156"/>
                  <a:gd name="T4" fmla="*/ 1575 w 1575"/>
                  <a:gd name="T5" fmla="*/ 0 h 156"/>
                  <a:gd name="T6" fmla="*/ 0 60000 65536"/>
                  <a:gd name="T7" fmla="*/ 0 60000 65536"/>
                  <a:gd name="T8" fmla="*/ 0 60000 65536"/>
                  <a:gd name="T9" fmla="*/ 0 w 1575"/>
                  <a:gd name="T10" fmla="*/ 0 h 156"/>
                  <a:gd name="T11" fmla="*/ 1575 w 1575"/>
                  <a:gd name="T12" fmla="*/ 156 h 156"/>
                </a:gdLst>
                <a:ahLst/>
                <a:cxnLst>
                  <a:cxn ang="T6">
                    <a:pos x="T0" y="T1"/>
                  </a:cxn>
                  <a:cxn ang="T7">
                    <a:pos x="T2" y="T3"/>
                  </a:cxn>
                  <a:cxn ang="T8">
                    <a:pos x="T4" y="T5"/>
                  </a:cxn>
                </a:cxnLst>
                <a:rect l="T9" t="T10" r="T11" b="T12"/>
                <a:pathLst>
                  <a:path w="1575" h="156">
                    <a:moveTo>
                      <a:pt x="0" y="156"/>
                    </a:moveTo>
                    <a:lnTo>
                      <a:pt x="1470" y="156"/>
                    </a:lnTo>
                    <a:lnTo>
                      <a:pt x="157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97" name="Freeform 8">
                <a:extLst>
                  <a:ext uri="{FF2B5EF4-FFF2-40B4-BE49-F238E27FC236}">
                    <a16:creationId xmlns:a16="http://schemas.microsoft.com/office/drawing/2014/main" id="{CC034EDB-04CE-4A77-A5EE-632C150CCC4E}"/>
                  </a:ext>
                </a:extLst>
              </p:cNvPr>
              <p:cNvSpPr>
                <a:spLocks/>
              </p:cNvSpPr>
              <p:nvPr/>
            </p:nvSpPr>
            <p:spPr bwMode="auto">
              <a:xfrm>
                <a:off x="3372" y="3920"/>
                <a:ext cx="1575" cy="156"/>
              </a:xfrm>
              <a:custGeom>
                <a:avLst/>
                <a:gdLst>
                  <a:gd name="T0" fmla="*/ 0 w 1575"/>
                  <a:gd name="T1" fmla="*/ 156 h 156"/>
                  <a:gd name="T2" fmla="*/ 1470 w 1575"/>
                  <a:gd name="T3" fmla="*/ 156 h 156"/>
                  <a:gd name="T4" fmla="*/ 1575 w 1575"/>
                  <a:gd name="T5" fmla="*/ 0 h 156"/>
                  <a:gd name="T6" fmla="*/ 0 60000 65536"/>
                  <a:gd name="T7" fmla="*/ 0 60000 65536"/>
                  <a:gd name="T8" fmla="*/ 0 60000 65536"/>
                  <a:gd name="T9" fmla="*/ 0 w 1575"/>
                  <a:gd name="T10" fmla="*/ 0 h 156"/>
                  <a:gd name="T11" fmla="*/ 1575 w 1575"/>
                  <a:gd name="T12" fmla="*/ 156 h 156"/>
                </a:gdLst>
                <a:ahLst/>
                <a:cxnLst>
                  <a:cxn ang="T6">
                    <a:pos x="T0" y="T1"/>
                  </a:cxn>
                  <a:cxn ang="T7">
                    <a:pos x="T2" y="T3"/>
                  </a:cxn>
                  <a:cxn ang="T8">
                    <a:pos x="T4" y="T5"/>
                  </a:cxn>
                </a:cxnLst>
                <a:rect l="T9" t="T10" r="T11" b="T12"/>
                <a:pathLst>
                  <a:path w="1575" h="156">
                    <a:moveTo>
                      <a:pt x="0" y="156"/>
                    </a:moveTo>
                    <a:lnTo>
                      <a:pt x="1470" y="156"/>
                    </a:lnTo>
                    <a:lnTo>
                      <a:pt x="157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0191" name="Text Box 9">
              <a:extLst>
                <a:ext uri="{FF2B5EF4-FFF2-40B4-BE49-F238E27FC236}">
                  <a16:creationId xmlns:a16="http://schemas.microsoft.com/office/drawing/2014/main" id="{4459D230-1E61-4B18-8517-CB988D3C83D3}"/>
                </a:ext>
              </a:extLst>
            </p:cNvPr>
            <p:cNvSpPr txBox="1">
              <a:spLocks noChangeArrowheads="1"/>
            </p:cNvSpPr>
            <p:nvPr/>
          </p:nvSpPr>
          <p:spPr bwMode="auto">
            <a:xfrm>
              <a:off x="7362" y="11552"/>
              <a:ext cx="210" cy="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r" eaLnBrk="1" hangingPunct="1">
                <a:lnSpc>
                  <a:spcPct val="250000"/>
                </a:lnSpc>
              </a:pPr>
              <a:r>
                <a:rPr lang="en-US" altLang="zh-CN" sz="1400">
                  <a:latin typeface="Calibri" panose="020F0502020204030204" pitchFamily="34" charset="0"/>
                </a:rPr>
                <a:t>5</a:t>
              </a:r>
            </a:p>
            <a:p>
              <a:pPr algn="r" eaLnBrk="1" hangingPunct="1">
                <a:lnSpc>
                  <a:spcPct val="250000"/>
                </a:lnSpc>
              </a:pPr>
              <a:r>
                <a:rPr lang="en-US" altLang="zh-CN" sz="1400">
                  <a:latin typeface="Calibri" panose="020F0502020204030204" pitchFamily="34" charset="0"/>
                </a:rPr>
                <a:t>4</a:t>
              </a:r>
            </a:p>
            <a:p>
              <a:pPr algn="r" eaLnBrk="1" hangingPunct="1">
                <a:lnSpc>
                  <a:spcPct val="250000"/>
                </a:lnSpc>
              </a:pPr>
              <a:r>
                <a:rPr lang="en-US" altLang="zh-CN" sz="1400">
                  <a:latin typeface="Calibri" panose="020F0502020204030204" pitchFamily="34" charset="0"/>
                </a:rPr>
                <a:t>3</a:t>
              </a:r>
            </a:p>
            <a:p>
              <a:pPr algn="r" eaLnBrk="1" hangingPunct="1">
                <a:lnSpc>
                  <a:spcPct val="250000"/>
                </a:lnSpc>
              </a:pPr>
              <a:r>
                <a:rPr lang="en-US" altLang="zh-CN" sz="1400">
                  <a:latin typeface="Calibri" panose="020F0502020204030204" pitchFamily="34" charset="0"/>
                </a:rPr>
                <a:t>2</a:t>
              </a:r>
            </a:p>
            <a:p>
              <a:pPr algn="r" eaLnBrk="1" hangingPunct="1">
                <a:lnSpc>
                  <a:spcPct val="250000"/>
                </a:lnSpc>
              </a:pPr>
              <a:r>
                <a:rPr lang="en-US" altLang="zh-CN" sz="1400">
                  <a:latin typeface="Calibri" panose="020F0502020204030204" pitchFamily="34" charset="0"/>
                </a:rPr>
                <a:t>1</a:t>
              </a:r>
              <a:endParaRPr lang="zh-CN" altLang="zh-CN" sz="1400"/>
            </a:p>
          </p:txBody>
        </p:sp>
        <p:sp>
          <p:nvSpPr>
            <p:cNvPr id="50192" name="Text Box 10">
              <a:extLst>
                <a:ext uri="{FF2B5EF4-FFF2-40B4-BE49-F238E27FC236}">
                  <a16:creationId xmlns:a16="http://schemas.microsoft.com/office/drawing/2014/main" id="{86F8D3A0-69ED-4EB3-9900-4FAE69F42767}"/>
                </a:ext>
              </a:extLst>
            </p:cNvPr>
            <p:cNvSpPr txBox="1">
              <a:spLocks noChangeArrowheads="1"/>
            </p:cNvSpPr>
            <p:nvPr/>
          </p:nvSpPr>
          <p:spPr bwMode="auto">
            <a:xfrm>
              <a:off x="6837" y="13983"/>
              <a:ext cx="3150"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Calibri" panose="020F0502020204030204" pitchFamily="34" charset="0"/>
                </a:rPr>
                <a:t> </a:t>
              </a:r>
            </a:p>
            <a:p>
              <a:pPr algn="ctr" eaLnBrk="1" hangingPunct="1"/>
              <a:r>
                <a:rPr lang="zh-CN" altLang="en-US" sz="1400">
                  <a:solidFill>
                    <a:schemeClr val="tx2"/>
                  </a:solidFill>
                  <a:latin typeface="Calibri" panose="020F0502020204030204" pitchFamily="34" charset="0"/>
                </a:rPr>
                <a:t>原理性的网络体系结构</a:t>
              </a:r>
              <a:endParaRPr lang="zh-CN" altLang="zh-CN" sz="1400">
                <a:solidFill>
                  <a:schemeClr val="tx2"/>
                </a:solidFill>
              </a:endParaRPr>
            </a:p>
          </p:txBody>
        </p:sp>
      </p:grpSp>
      <p:sp>
        <p:nvSpPr>
          <p:cNvPr id="50188" name="矩形 52">
            <a:extLst>
              <a:ext uri="{FF2B5EF4-FFF2-40B4-BE49-F238E27FC236}">
                <a16:creationId xmlns:a16="http://schemas.microsoft.com/office/drawing/2014/main" id="{821B016F-5695-414F-832A-3D6652C85A27}"/>
              </a:ext>
            </a:extLst>
          </p:cNvPr>
          <p:cNvSpPr>
            <a:spLocks noChangeArrowheads="1"/>
          </p:cNvSpPr>
          <p:nvPr/>
        </p:nvSpPr>
        <p:spPr bwMode="auto">
          <a:xfrm>
            <a:off x="672059" y="1844824"/>
            <a:ext cx="5412109" cy="246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200000"/>
              </a:lnSpc>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1</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物理层</a:t>
            </a:r>
            <a:r>
              <a:rPr lang="zh-CN" altLang="en-US" sz="1600" dirty="0">
                <a:latin typeface="仿宋" panose="02010609060101010101" pitchFamily="49" charset="-122"/>
                <a:ea typeface="仿宋" panose="02010609060101010101" pitchFamily="49" charset="-122"/>
              </a:rPr>
              <a:t>：规定物理接口，</a:t>
            </a:r>
            <a:r>
              <a:rPr lang="zh-CN" altLang="zh-CN" sz="1600" dirty="0">
                <a:latin typeface="仿宋" panose="02010609060101010101" pitchFamily="49" charset="-122"/>
                <a:ea typeface="仿宋" panose="02010609060101010101" pitchFamily="49" charset="-122"/>
              </a:rPr>
              <a:t>比特流透明</a:t>
            </a:r>
            <a:r>
              <a:rPr lang="zh-CN" altLang="en-US" sz="1600" dirty="0">
                <a:latin typeface="仿宋" panose="02010609060101010101" pitchFamily="49" charset="-122"/>
                <a:ea typeface="仿宋" panose="02010609060101010101" pitchFamily="49" charset="-122"/>
              </a:rPr>
              <a:t>传输。</a:t>
            </a:r>
            <a:endParaRPr lang="en-US" altLang="zh-CN" sz="1600" dirty="0">
              <a:latin typeface="仿宋" panose="02010609060101010101" pitchFamily="49" charset="-122"/>
              <a:ea typeface="仿宋" panose="02010609060101010101" pitchFamily="49" charset="-122"/>
            </a:endParaRPr>
          </a:p>
          <a:p>
            <a:pPr eaLnBrk="1" hangingPunct="1">
              <a:lnSpc>
                <a:spcPct val="200000"/>
              </a:lnSpc>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2</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数据链路层</a:t>
            </a:r>
            <a:r>
              <a:rPr lang="zh-CN" altLang="en-US" sz="1600" dirty="0">
                <a:latin typeface="仿宋" panose="02010609060101010101" pitchFamily="49" charset="-122"/>
                <a:ea typeface="仿宋" panose="02010609060101010101" pitchFamily="49" charset="-122"/>
              </a:rPr>
              <a:t>：实现逻辑链路</a:t>
            </a:r>
            <a:r>
              <a:rPr lang="zh-CN" altLang="zh-CN" sz="1600" dirty="0">
                <a:latin typeface="仿宋" panose="02010609060101010101" pitchFamily="49" charset="-122"/>
                <a:ea typeface="仿宋" panose="02010609060101010101" pitchFamily="49" charset="-122"/>
              </a:rPr>
              <a:t>上无差错</a:t>
            </a:r>
            <a:r>
              <a:rPr lang="zh-CN" altLang="en-US" sz="1600" dirty="0">
                <a:latin typeface="仿宋" panose="02010609060101010101" pitchFamily="49" charset="-122"/>
                <a:ea typeface="仿宋" panose="02010609060101010101" pitchFamily="49" charset="-122"/>
              </a:rPr>
              <a:t>的</a:t>
            </a:r>
            <a:r>
              <a:rPr lang="zh-CN" altLang="zh-CN" sz="1600" dirty="0">
                <a:latin typeface="仿宋" panose="02010609060101010101" pitchFamily="49" charset="-122"/>
                <a:ea typeface="仿宋" panose="02010609060101010101" pitchFamily="49" charset="-122"/>
              </a:rPr>
              <a:t>数据</a:t>
            </a:r>
            <a:r>
              <a:rPr lang="zh-CN" altLang="en-US" sz="1600" dirty="0">
                <a:latin typeface="仿宋" panose="02010609060101010101" pitchFamily="49" charset="-122"/>
                <a:ea typeface="仿宋" panose="02010609060101010101" pitchFamily="49" charset="-122"/>
              </a:rPr>
              <a:t>帧传输</a:t>
            </a:r>
            <a:r>
              <a:rPr lang="zh-CN" altLang="zh-CN" sz="1600" dirty="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a:p>
            <a:pPr eaLnBrk="1" hangingPunct="1">
              <a:lnSpc>
                <a:spcPct val="200000"/>
              </a:lnSpc>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3</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网络层</a:t>
            </a:r>
            <a:r>
              <a:rPr lang="zh-CN" altLang="en-US" sz="1600" dirty="0">
                <a:latin typeface="仿宋" panose="02010609060101010101" pitchFamily="49" charset="-122"/>
                <a:ea typeface="仿宋" panose="02010609060101010101" pitchFamily="49" charset="-122"/>
              </a:rPr>
              <a:t>：实现网络分组</a:t>
            </a:r>
            <a:r>
              <a:rPr lang="zh-CN" altLang="zh-CN" sz="1600" dirty="0">
                <a:latin typeface="仿宋" panose="02010609060101010101" pitchFamily="49" charset="-122"/>
                <a:ea typeface="仿宋" panose="02010609060101010101" pitchFamily="49" charset="-122"/>
              </a:rPr>
              <a:t>传输</a:t>
            </a:r>
            <a:r>
              <a:rPr lang="zh-CN" altLang="en-US" sz="1600" dirty="0">
                <a:latin typeface="仿宋" panose="02010609060101010101" pitchFamily="49" charset="-122"/>
                <a:ea typeface="仿宋" panose="02010609060101010101" pitchFamily="49" charset="-122"/>
              </a:rPr>
              <a:t>，解决寻址、</a:t>
            </a:r>
            <a:r>
              <a:rPr lang="zh-CN" altLang="zh-CN" sz="1600" dirty="0">
                <a:latin typeface="仿宋" panose="02010609060101010101" pitchFamily="49" charset="-122"/>
                <a:ea typeface="仿宋" panose="02010609060101010101" pitchFamily="49" charset="-122"/>
              </a:rPr>
              <a:t>路由</a:t>
            </a:r>
            <a:r>
              <a:rPr lang="zh-CN" altLang="en-US" sz="1600" dirty="0">
                <a:latin typeface="仿宋" panose="02010609060101010101" pitchFamily="49" charset="-122"/>
                <a:ea typeface="仿宋" panose="02010609060101010101" pitchFamily="49" charset="-122"/>
              </a:rPr>
              <a:t>、转发</a:t>
            </a:r>
            <a:r>
              <a:rPr lang="zh-CN" altLang="zh-CN" sz="1600" dirty="0">
                <a:latin typeface="仿宋" panose="02010609060101010101" pitchFamily="49" charset="-122"/>
                <a:ea typeface="仿宋" panose="02010609060101010101" pitchFamily="49" charset="-122"/>
              </a:rPr>
              <a:t>。</a:t>
            </a:r>
            <a:endParaRPr lang="en-US" altLang="zh-CN" sz="1600" dirty="0">
              <a:latin typeface="仿宋" panose="02010609060101010101" pitchFamily="49" charset="-122"/>
              <a:ea typeface="仿宋" panose="02010609060101010101" pitchFamily="49" charset="-122"/>
            </a:endParaRPr>
          </a:p>
          <a:p>
            <a:pPr eaLnBrk="1" hangingPunct="1">
              <a:lnSpc>
                <a:spcPct val="200000"/>
              </a:lnSpc>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4</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传输层</a:t>
            </a:r>
            <a:r>
              <a:rPr lang="zh-CN" altLang="en-US" sz="1600" dirty="0">
                <a:latin typeface="仿宋" panose="02010609060101010101" pitchFamily="49" charset="-122"/>
                <a:ea typeface="仿宋" panose="02010609060101010101" pitchFamily="49" charset="-122"/>
              </a:rPr>
              <a:t>：实现</a:t>
            </a:r>
            <a:r>
              <a:rPr lang="zh-CN" altLang="zh-CN" sz="1600" dirty="0">
                <a:latin typeface="仿宋" panose="02010609060101010101" pitchFamily="49" charset="-122"/>
                <a:ea typeface="仿宋" panose="02010609060101010101" pitchFamily="49" charset="-122"/>
              </a:rPr>
              <a:t>进程之间可靠</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无差错</a:t>
            </a:r>
            <a:r>
              <a:rPr lang="zh-CN" altLang="zh-CN" sz="1600" dirty="0">
                <a:latin typeface="仿宋" panose="02010609060101010101" pitchFamily="49" charset="-122"/>
                <a:ea typeface="仿宋" panose="02010609060101010101" pitchFamily="49" charset="-122"/>
              </a:rPr>
              <a:t>的端到端</a:t>
            </a:r>
            <a:r>
              <a:rPr lang="zh-CN" altLang="en-US" sz="1600" dirty="0">
                <a:latin typeface="仿宋" panose="02010609060101010101" pitchFamily="49" charset="-122"/>
                <a:ea typeface="仿宋" panose="02010609060101010101" pitchFamily="49" charset="-122"/>
              </a:rPr>
              <a:t>通信。</a:t>
            </a:r>
            <a:endParaRPr lang="en-US" altLang="zh-CN" sz="1600" dirty="0">
              <a:latin typeface="仿宋" panose="02010609060101010101" pitchFamily="49" charset="-122"/>
              <a:ea typeface="仿宋" panose="02010609060101010101" pitchFamily="49" charset="-122"/>
            </a:endParaRPr>
          </a:p>
          <a:p>
            <a:pPr eaLnBrk="1" hangingPunct="1">
              <a:lnSpc>
                <a:spcPct val="200000"/>
              </a:lnSpc>
            </a:pP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5</a:t>
            </a:r>
            <a:r>
              <a:rPr lang="zh-CN" altLang="en-US" sz="1600" dirty="0">
                <a:latin typeface="仿宋" panose="02010609060101010101" pitchFamily="49" charset="-122"/>
                <a:ea typeface="仿宋" panose="02010609060101010101" pitchFamily="49" charset="-122"/>
              </a:rPr>
              <a:t>）</a:t>
            </a:r>
            <a:r>
              <a:rPr lang="zh-CN" altLang="zh-CN" sz="1600" dirty="0">
                <a:latin typeface="仿宋" panose="02010609060101010101" pitchFamily="49" charset="-122"/>
                <a:ea typeface="仿宋" panose="02010609060101010101" pitchFamily="49" charset="-122"/>
              </a:rPr>
              <a:t>应用层</a:t>
            </a:r>
            <a:r>
              <a:rPr lang="zh-CN" altLang="en-US" sz="1600" dirty="0">
                <a:latin typeface="仿宋" panose="02010609060101010101" pitchFamily="49" charset="-122"/>
                <a:ea typeface="仿宋" panose="02010609060101010101" pitchFamily="49" charset="-122"/>
              </a:rPr>
              <a:t>：根据应用</a:t>
            </a:r>
            <a:r>
              <a:rPr lang="zh-CN" altLang="zh-CN" sz="1600" dirty="0">
                <a:latin typeface="仿宋" panose="02010609060101010101" pitchFamily="49" charset="-122"/>
                <a:ea typeface="仿宋" panose="02010609060101010101" pitchFamily="49" charset="-122"/>
              </a:rPr>
              <a:t>进程通信</a:t>
            </a:r>
            <a:r>
              <a:rPr lang="zh-CN" altLang="en-US" sz="1600" dirty="0">
                <a:latin typeface="仿宋" panose="02010609060101010101" pitchFamily="49" charset="-122"/>
                <a:ea typeface="仿宋" panose="02010609060101010101" pitchFamily="49" charset="-122"/>
              </a:rPr>
              <a:t>要求，</a:t>
            </a:r>
            <a:r>
              <a:rPr lang="zh-CN" altLang="zh-CN" sz="1600" dirty="0">
                <a:latin typeface="仿宋" panose="02010609060101010101" pitchFamily="49" charset="-122"/>
                <a:ea typeface="仿宋" panose="02010609060101010101" pitchFamily="49" charset="-122"/>
              </a:rPr>
              <a:t>满足用户的需要。</a:t>
            </a:r>
            <a:endParaRPr lang="zh-CN" altLang="en-US" sz="1600" dirty="0">
              <a:latin typeface="仿宋" panose="02010609060101010101" pitchFamily="49" charset="-122"/>
              <a:ea typeface="仿宋" panose="02010609060101010101" pitchFamily="49" charset="-122"/>
            </a:endParaRPr>
          </a:p>
        </p:txBody>
      </p:sp>
      <p:sp>
        <p:nvSpPr>
          <p:cNvPr id="21" name="内容占位符 4">
            <a:extLst>
              <a:ext uri="{FF2B5EF4-FFF2-40B4-BE49-F238E27FC236}">
                <a16:creationId xmlns:a16="http://schemas.microsoft.com/office/drawing/2014/main" id="{869E6CA1-10D4-45ED-9EF6-4C7799291F48}"/>
              </a:ext>
            </a:extLst>
          </p:cNvPr>
          <p:cNvSpPr txBox="1">
            <a:spLocks/>
          </p:cNvSpPr>
          <p:nvPr/>
        </p:nvSpPr>
        <p:spPr bwMode="auto">
          <a:xfrm>
            <a:off x="755650" y="836613"/>
            <a:ext cx="4679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1800" kern="0" dirty="0">
                <a:solidFill>
                  <a:srgbClr val="215978"/>
                </a:solidFill>
              </a:rPr>
              <a:t>    六、</a:t>
            </a:r>
            <a:r>
              <a:rPr lang="zh-CN" altLang="zh-CN" sz="1800" kern="0" dirty="0">
                <a:solidFill>
                  <a:srgbClr val="215978"/>
                </a:solidFill>
              </a:rPr>
              <a:t>网络</a:t>
            </a:r>
            <a:r>
              <a:rPr lang="zh-CN" altLang="en-US" sz="1800" kern="0" dirty="0">
                <a:solidFill>
                  <a:srgbClr val="215978"/>
                </a:solidFill>
              </a:rPr>
              <a:t>协议与网络体系结构</a:t>
            </a:r>
            <a:endParaRPr lang="en-US" altLang="zh-CN" sz="1800" kern="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663B67E8-4D96-4BF0-9300-B1420A51FAE3}"/>
              </a:ext>
            </a:extLst>
          </p:cNvPr>
          <p:cNvSpPr txBox="1">
            <a:spLocks/>
          </p:cNvSpPr>
          <p:nvPr/>
        </p:nvSpPr>
        <p:spPr bwMode="auto">
          <a:xfrm>
            <a:off x="1116013" y="908050"/>
            <a:ext cx="4392091" cy="504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lnSpc>
                <a:spcPct val="85000"/>
              </a:lnSpc>
              <a:spcBef>
                <a:spcPct val="0"/>
              </a:spcBef>
              <a:spcAft>
                <a:spcPct val="0"/>
              </a:spcAft>
              <a:defRPr sz="4800" kern="1200" spc="-50">
                <a:solidFill>
                  <a:srgbClr val="404040"/>
                </a:solidFill>
                <a:latin typeface="+mj-lt"/>
                <a:ea typeface="+mj-ea"/>
                <a:cs typeface="+mj-cs"/>
              </a:defRPr>
            </a:lvl1pPr>
            <a:lvl2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2pPr>
            <a:lvl3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3pPr>
            <a:lvl4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4pPr>
            <a:lvl5pPr algn="l" rtl="0" eaLnBrk="0" fontAlgn="base" hangingPunct="0">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a:lstStyle>
          <a:p>
            <a:pPr eaLnBrk="1" hangingPunct="1">
              <a:defRPr/>
            </a:pPr>
            <a:r>
              <a:rPr lang="en-US" altLang="zh-CN" sz="2400" dirty="0">
                <a:solidFill>
                  <a:srgbClr val="215978"/>
                </a:solidFill>
              </a:rPr>
              <a:t>             </a:t>
            </a:r>
            <a:r>
              <a:rPr lang="zh-CN" altLang="zh-CN" sz="2400" dirty="0">
                <a:solidFill>
                  <a:srgbClr val="215978"/>
                </a:solidFill>
              </a:rPr>
              <a:t>第</a:t>
            </a:r>
            <a:r>
              <a:rPr lang="en-US" altLang="zh-CN" sz="2400" dirty="0">
                <a:solidFill>
                  <a:srgbClr val="215978"/>
                </a:solidFill>
              </a:rPr>
              <a:t>1</a:t>
            </a:r>
            <a:r>
              <a:rPr lang="zh-CN" altLang="zh-CN" sz="2400" dirty="0">
                <a:solidFill>
                  <a:srgbClr val="215978"/>
                </a:solidFill>
              </a:rPr>
              <a:t>章 计算机网络概论</a:t>
            </a:r>
          </a:p>
        </p:txBody>
      </p:sp>
      <p:sp>
        <p:nvSpPr>
          <p:cNvPr id="5123" name="内容占位符 4">
            <a:extLst>
              <a:ext uri="{FF2B5EF4-FFF2-40B4-BE49-F238E27FC236}">
                <a16:creationId xmlns:a16="http://schemas.microsoft.com/office/drawing/2014/main" id="{98A85325-C10F-4255-90E0-B1162312A650}"/>
              </a:ext>
            </a:extLst>
          </p:cNvPr>
          <p:cNvSpPr txBox="1">
            <a:spLocks/>
          </p:cNvSpPr>
          <p:nvPr/>
        </p:nvSpPr>
        <p:spPr bwMode="auto">
          <a:xfrm>
            <a:off x="1403648" y="1989386"/>
            <a:ext cx="6059488" cy="34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一、计算机</a:t>
            </a:r>
            <a:r>
              <a:rPr lang="zh-CN" altLang="zh-CN" b="0" dirty="0">
                <a:solidFill>
                  <a:srgbClr val="404040"/>
                </a:solidFill>
                <a:latin typeface="Calibri" panose="020F0502020204030204" pitchFamily="34" charset="0"/>
              </a:rPr>
              <a:t>网络</a:t>
            </a:r>
            <a:r>
              <a:rPr lang="zh-CN" altLang="en-US" b="0" dirty="0">
                <a:solidFill>
                  <a:srgbClr val="404040"/>
                </a:solidFill>
                <a:latin typeface="Calibri" panose="020F0502020204030204" pitchFamily="34" charset="0"/>
              </a:rPr>
              <a:t>的</a:t>
            </a:r>
            <a:r>
              <a:rPr lang="zh-CN" altLang="zh-CN" b="0" dirty="0">
                <a:solidFill>
                  <a:srgbClr val="404040"/>
                </a:solidFill>
                <a:latin typeface="Calibri" panose="020F0502020204030204" pitchFamily="34" charset="0"/>
              </a:rPr>
              <a:t>形成</a:t>
            </a:r>
            <a:r>
              <a:rPr lang="zh-CN" altLang="en-US" b="0" dirty="0">
                <a:solidFill>
                  <a:srgbClr val="404040"/>
                </a:solidFill>
                <a:latin typeface="Calibri" panose="020F0502020204030204" pitchFamily="34" charset="0"/>
              </a:rPr>
              <a:t>与特点</a:t>
            </a:r>
            <a:endParaRPr lang="en-US" altLang="zh-CN" b="0" dirty="0">
              <a:solidFill>
                <a:srgbClr val="40404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二、</a:t>
            </a:r>
            <a:r>
              <a:rPr lang="zh-CN" altLang="zh-CN" b="0" dirty="0">
                <a:solidFill>
                  <a:srgbClr val="404040"/>
                </a:solidFill>
                <a:latin typeface="Calibri" panose="020F0502020204030204" pitchFamily="34" charset="0"/>
              </a:rPr>
              <a:t>网络</a:t>
            </a:r>
            <a:r>
              <a:rPr lang="zh-CN" altLang="en-US" b="0" dirty="0">
                <a:solidFill>
                  <a:srgbClr val="404040"/>
                </a:solidFill>
                <a:latin typeface="Calibri" panose="020F0502020204030204" pitchFamily="34" charset="0"/>
              </a:rPr>
              <a:t>技术演变和发展趋势</a:t>
            </a:r>
            <a:endParaRPr lang="en-US" altLang="zh-CN" b="0" dirty="0">
              <a:solidFill>
                <a:srgbClr val="40404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三、</a:t>
            </a:r>
            <a:r>
              <a:rPr lang="zh-CN" altLang="zh-CN" b="0" dirty="0">
                <a:solidFill>
                  <a:srgbClr val="404040"/>
                </a:solidFill>
                <a:latin typeface="Calibri" panose="020F0502020204030204" pitchFamily="34" charset="0"/>
              </a:rPr>
              <a:t>计算机网络定义</a:t>
            </a:r>
            <a:r>
              <a:rPr lang="zh-CN" altLang="en-US" b="0" dirty="0">
                <a:solidFill>
                  <a:srgbClr val="404040"/>
                </a:solidFill>
                <a:latin typeface="Calibri" panose="020F0502020204030204" pitchFamily="34" charset="0"/>
              </a:rPr>
              <a:t>、</a:t>
            </a:r>
            <a:r>
              <a:rPr lang="zh-CN" altLang="zh-CN" b="0" dirty="0">
                <a:solidFill>
                  <a:srgbClr val="404040"/>
                </a:solidFill>
                <a:latin typeface="Calibri" panose="020F0502020204030204" pitchFamily="34" charset="0"/>
              </a:rPr>
              <a:t>分类</a:t>
            </a:r>
            <a:r>
              <a:rPr lang="zh-CN" altLang="en-US" b="0" dirty="0">
                <a:solidFill>
                  <a:srgbClr val="404040"/>
                </a:solidFill>
                <a:latin typeface="Calibri" panose="020F0502020204030204" pitchFamily="34" charset="0"/>
              </a:rPr>
              <a:t>、</a:t>
            </a:r>
            <a:r>
              <a:rPr lang="zh-CN" altLang="zh-CN" b="0" dirty="0">
                <a:solidFill>
                  <a:srgbClr val="404040"/>
                </a:solidFill>
                <a:latin typeface="Calibri" panose="020F0502020204030204" pitchFamily="34" charset="0"/>
              </a:rPr>
              <a:t>特点</a:t>
            </a:r>
            <a:endParaRPr lang="en-US" altLang="zh-CN" b="0" dirty="0">
              <a:solidFill>
                <a:srgbClr val="40404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四、计算机网络组织与结构</a:t>
            </a:r>
            <a:endParaRPr lang="en-US" altLang="zh-CN" b="0" dirty="0">
              <a:solidFill>
                <a:srgbClr val="40404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五、网络交换技术</a:t>
            </a:r>
            <a:endParaRPr lang="en-US" altLang="zh-CN" b="0" dirty="0">
              <a:solidFill>
                <a:srgbClr val="404040"/>
              </a:solidFill>
              <a:latin typeface="Calibri" panose="020F0502020204030204" pitchFamily="34" charset="0"/>
            </a:endParaRPr>
          </a:p>
          <a:p>
            <a:pPr marL="0" indent="0" eaLnBrk="1" hangingPunct="1">
              <a:lnSpc>
                <a:spcPct val="150000"/>
              </a:lnSpc>
              <a:spcBef>
                <a:spcPts val="1200"/>
              </a:spcBef>
              <a:spcAft>
                <a:spcPts val="200"/>
              </a:spcAft>
              <a:buClr>
                <a:schemeClr val="accent1"/>
              </a:buClr>
              <a:buSzPct val="100000"/>
            </a:pPr>
            <a:r>
              <a:rPr lang="zh-CN" altLang="en-US" b="0" dirty="0">
                <a:solidFill>
                  <a:srgbClr val="404040"/>
                </a:solidFill>
                <a:latin typeface="Calibri" panose="020F0502020204030204" pitchFamily="34" charset="0"/>
              </a:rPr>
              <a:t>六、通信协议与</a:t>
            </a:r>
            <a:r>
              <a:rPr lang="zh-CN" altLang="zh-CN" b="0" dirty="0">
                <a:solidFill>
                  <a:srgbClr val="404040"/>
                </a:solidFill>
                <a:latin typeface="Calibri" panose="020F0502020204030204" pitchFamily="34" charset="0"/>
              </a:rPr>
              <a:t>网络</a:t>
            </a:r>
            <a:r>
              <a:rPr lang="zh-CN" altLang="en-US" b="0" dirty="0">
                <a:solidFill>
                  <a:srgbClr val="404040"/>
                </a:solidFill>
                <a:latin typeface="Calibri" panose="020F0502020204030204" pitchFamily="34" charset="0"/>
              </a:rPr>
              <a:t>体系</a:t>
            </a:r>
            <a:r>
              <a:rPr lang="zh-CN" altLang="zh-CN" b="0" dirty="0">
                <a:solidFill>
                  <a:srgbClr val="404040"/>
                </a:solidFill>
                <a:latin typeface="Calibri" panose="020F0502020204030204" pitchFamily="34" charset="0"/>
              </a:rPr>
              <a:t>结构</a:t>
            </a:r>
            <a:endParaRPr lang="en-US" altLang="zh-CN" b="0" dirty="0">
              <a:solidFill>
                <a:srgbClr val="404040"/>
              </a:solidFill>
              <a:latin typeface="Calibri" panose="020F0502020204030204" pitchFamily="34" charset="0"/>
            </a:endParaRPr>
          </a:p>
        </p:txBody>
      </p:sp>
    </p:spTree>
    <p:extLst>
      <p:ext uri="{BB962C8B-B14F-4D97-AF65-F5344CB8AC3E}">
        <p14:creationId xmlns:p14="http://schemas.microsoft.com/office/powerpoint/2010/main" val="3189232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1920B13-0F09-495B-BFA3-3F49F65C77EF}"/>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27" name="Rectangle 4">
            <a:extLst>
              <a:ext uri="{FF2B5EF4-FFF2-40B4-BE49-F238E27FC236}">
                <a16:creationId xmlns:a16="http://schemas.microsoft.com/office/drawing/2014/main" id="{44AF5760-3FF6-4DE9-A690-4AA8227CA130}"/>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28" name="Rectangle 4">
            <a:extLst>
              <a:ext uri="{FF2B5EF4-FFF2-40B4-BE49-F238E27FC236}">
                <a16:creationId xmlns:a16="http://schemas.microsoft.com/office/drawing/2014/main" id="{A424C70F-A386-472E-A0A7-3BEAE20D1DE4}"/>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29" name="Rectangle 2">
            <a:extLst>
              <a:ext uri="{FF2B5EF4-FFF2-40B4-BE49-F238E27FC236}">
                <a16:creationId xmlns:a16="http://schemas.microsoft.com/office/drawing/2014/main" id="{6AA8F406-F144-452A-8455-4A3BDCAE687C}"/>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30" name="Rectangle 4">
            <a:extLst>
              <a:ext uri="{FF2B5EF4-FFF2-40B4-BE49-F238E27FC236}">
                <a16:creationId xmlns:a16="http://schemas.microsoft.com/office/drawing/2014/main" id="{434D3360-E36A-4599-92BB-E996AA2C8B42}"/>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31" name="Rectangle 2">
            <a:extLst>
              <a:ext uri="{FF2B5EF4-FFF2-40B4-BE49-F238E27FC236}">
                <a16:creationId xmlns:a16="http://schemas.microsoft.com/office/drawing/2014/main" id="{6898409B-E826-40A4-A242-CF4C6B3EAD07}"/>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32" name="Rectangle 4">
            <a:extLst>
              <a:ext uri="{FF2B5EF4-FFF2-40B4-BE49-F238E27FC236}">
                <a16:creationId xmlns:a16="http://schemas.microsoft.com/office/drawing/2014/main" id="{CFE72BDB-201A-4477-8C53-43670278AD84}"/>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33" name="Rectangle 4">
            <a:extLst>
              <a:ext uri="{FF2B5EF4-FFF2-40B4-BE49-F238E27FC236}">
                <a16:creationId xmlns:a16="http://schemas.microsoft.com/office/drawing/2014/main" id="{A58C0DA9-D98E-4490-9DAA-EB57C399D768}"/>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2234" name="Rectangle 2">
            <a:extLst>
              <a:ext uri="{FF2B5EF4-FFF2-40B4-BE49-F238E27FC236}">
                <a16:creationId xmlns:a16="http://schemas.microsoft.com/office/drawing/2014/main" id="{C1C21781-D7E0-4F42-BE41-F30CD8380A09}"/>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aphicFrame>
        <p:nvGraphicFramePr>
          <p:cNvPr id="52235" name="Object 1">
            <a:extLst>
              <a:ext uri="{FF2B5EF4-FFF2-40B4-BE49-F238E27FC236}">
                <a16:creationId xmlns:a16="http://schemas.microsoft.com/office/drawing/2014/main" id="{36047EEB-8309-49C4-85F4-7E07E18119A0}"/>
              </a:ext>
            </a:extLst>
          </p:cNvPr>
          <p:cNvGraphicFramePr>
            <a:graphicFrameLocks noChangeAspect="1"/>
          </p:cNvGraphicFramePr>
          <p:nvPr>
            <p:extLst>
              <p:ext uri="{D42A27DB-BD31-4B8C-83A1-F6EECF244321}">
                <p14:modId xmlns:p14="http://schemas.microsoft.com/office/powerpoint/2010/main" val="1561236164"/>
              </p:ext>
            </p:extLst>
          </p:nvPr>
        </p:nvGraphicFramePr>
        <p:xfrm>
          <a:off x="1714500" y="1593056"/>
          <a:ext cx="5715000" cy="3671888"/>
        </p:xfrm>
        <a:graphic>
          <a:graphicData uri="http://schemas.openxmlformats.org/presentationml/2006/ole">
            <mc:AlternateContent xmlns:mc="http://schemas.openxmlformats.org/markup-compatibility/2006">
              <mc:Choice xmlns:v="urn:schemas-microsoft-com:vml" Requires="v">
                <p:oleObj spid="_x0000_s7172" name="Visio" r:id="rId4" imgW="4381630" imgH="3078324" progId="Visio.Drawing.11">
                  <p:embed/>
                </p:oleObj>
              </mc:Choice>
              <mc:Fallback>
                <p:oleObj name="Visio" r:id="rId4" imgW="4381630" imgH="3078324" progId="Visio.Drawing.11">
                  <p:embed/>
                  <p:pic>
                    <p:nvPicPr>
                      <p:cNvPr id="52235" name="Object 1">
                        <a:extLst>
                          <a:ext uri="{FF2B5EF4-FFF2-40B4-BE49-F238E27FC236}">
                            <a16:creationId xmlns:a16="http://schemas.microsoft.com/office/drawing/2014/main" id="{36047EEB-8309-49C4-85F4-7E07E1811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593056"/>
                        <a:ext cx="571500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6" name="矩形 1">
            <a:extLst>
              <a:ext uri="{FF2B5EF4-FFF2-40B4-BE49-F238E27FC236}">
                <a16:creationId xmlns:a16="http://schemas.microsoft.com/office/drawing/2014/main" id="{34B3429F-CC24-4CCD-B7D5-B83D2A24738F}"/>
              </a:ext>
            </a:extLst>
          </p:cNvPr>
          <p:cNvSpPr>
            <a:spLocks noChangeArrowheads="1"/>
          </p:cNvSpPr>
          <p:nvPr/>
        </p:nvSpPr>
        <p:spPr bwMode="auto">
          <a:xfrm>
            <a:off x="7308850" y="306546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1400" dirty="0">
                <a:solidFill>
                  <a:schemeClr val="tx2"/>
                </a:solidFill>
              </a:rPr>
              <a:t>解</a:t>
            </a:r>
            <a:endParaRPr lang="en-US" altLang="zh-CN" sz="1400" dirty="0">
              <a:solidFill>
                <a:schemeClr val="tx2"/>
              </a:solidFill>
            </a:endParaRPr>
          </a:p>
          <a:p>
            <a:r>
              <a:rPr lang="zh-CN" altLang="en-US" sz="1400" dirty="0">
                <a:solidFill>
                  <a:schemeClr val="tx2"/>
                </a:solidFill>
              </a:rPr>
              <a:t>封</a:t>
            </a:r>
            <a:endParaRPr lang="en-US" altLang="zh-CN" sz="1400" dirty="0">
              <a:solidFill>
                <a:schemeClr val="tx2"/>
              </a:solidFill>
            </a:endParaRPr>
          </a:p>
        </p:txBody>
      </p:sp>
      <p:sp>
        <p:nvSpPr>
          <p:cNvPr id="52237" name="矩形 13">
            <a:extLst>
              <a:ext uri="{FF2B5EF4-FFF2-40B4-BE49-F238E27FC236}">
                <a16:creationId xmlns:a16="http://schemas.microsoft.com/office/drawing/2014/main" id="{51826F0B-7DBE-4EE4-8722-A2A5EA6B2945}"/>
              </a:ext>
            </a:extLst>
          </p:cNvPr>
          <p:cNvSpPr>
            <a:spLocks noChangeArrowheads="1"/>
          </p:cNvSpPr>
          <p:nvPr/>
        </p:nvSpPr>
        <p:spPr bwMode="auto">
          <a:xfrm>
            <a:off x="1543050" y="3143250"/>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1400">
                <a:solidFill>
                  <a:schemeClr val="tx2"/>
                </a:solidFill>
              </a:rPr>
              <a:t>封</a:t>
            </a:r>
            <a:endParaRPr lang="en-US" altLang="zh-CN" sz="1400">
              <a:solidFill>
                <a:schemeClr val="tx2"/>
              </a:solidFill>
            </a:endParaRPr>
          </a:p>
          <a:p>
            <a:r>
              <a:rPr lang="zh-CN" altLang="en-US" sz="1400">
                <a:solidFill>
                  <a:schemeClr val="tx2"/>
                </a:solidFill>
              </a:rPr>
              <a:t>装</a:t>
            </a:r>
          </a:p>
        </p:txBody>
      </p:sp>
      <p:sp>
        <p:nvSpPr>
          <p:cNvPr id="52238" name="矩形 2">
            <a:extLst>
              <a:ext uri="{FF2B5EF4-FFF2-40B4-BE49-F238E27FC236}">
                <a16:creationId xmlns:a16="http://schemas.microsoft.com/office/drawing/2014/main" id="{E9D72D78-C48B-47D1-8CE8-6F7E441DCD0E}"/>
              </a:ext>
            </a:extLst>
          </p:cNvPr>
          <p:cNvSpPr>
            <a:spLocks noChangeArrowheads="1"/>
          </p:cNvSpPr>
          <p:nvPr/>
        </p:nvSpPr>
        <p:spPr bwMode="auto">
          <a:xfrm>
            <a:off x="1042988" y="5300663"/>
            <a:ext cx="82089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400" dirty="0">
                <a:solidFill>
                  <a:schemeClr val="tx2"/>
                </a:solidFill>
              </a:rPr>
              <a:t>封装：   上一层协议数据单元添加头部信息，形成新的协议数据单元。</a:t>
            </a:r>
            <a:endParaRPr lang="en-US" altLang="zh-CN" sz="1400" dirty="0">
              <a:solidFill>
                <a:schemeClr val="tx2"/>
              </a:solidFill>
            </a:endParaRPr>
          </a:p>
          <a:p>
            <a:pPr>
              <a:lnSpc>
                <a:spcPct val="150000"/>
              </a:lnSpc>
            </a:pPr>
            <a:r>
              <a:rPr lang="zh-CN" altLang="en-US" sz="1400" dirty="0">
                <a:solidFill>
                  <a:schemeClr val="tx2"/>
                </a:solidFill>
              </a:rPr>
              <a:t>解封：   剥离相邻下一层传递的协议数据单元头部后，交给相邻上层。</a:t>
            </a:r>
          </a:p>
        </p:txBody>
      </p:sp>
      <p:sp>
        <p:nvSpPr>
          <p:cNvPr id="15" name="内容占位符 4">
            <a:extLst>
              <a:ext uri="{FF2B5EF4-FFF2-40B4-BE49-F238E27FC236}">
                <a16:creationId xmlns:a16="http://schemas.microsoft.com/office/drawing/2014/main" id="{DA9F11C1-321B-4E90-A621-5BEE15D41F32}"/>
              </a:ext>
            </a:extLst>
          </p:cNvPr>
          <p:cNvSpPr txBox="1">
            <a:spLocks/>
          </p:cNvSpPr>
          <p:nvPr/>
        </p:nvSpPr>
        <p:spPr bwMode="auto">
          <a:xfrm>
            <a:off x="755650" y="836613"/>
            <a:ext cx="46799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1800" kern="0" dirty="0">
                <a:solidFill>
                  <a:srgbClr val="215978"/>
                </a:solidFill>
              </a:rPr>
              <a:t>    六、</a:t>
            </a:r>
            <a:r>
              <a:rPr lang="zh-CN" altLang="zh-CN" sz="1800" kern="0" dirty="0">
                <a:solidFill>
                  <a:srgbClr val="215978"/>
                </a:solidFill>
              </a:rPr>
              <a:t>网络</a:t>
            </a:r>
            <a:r>
              <a:rPr lang="zh-CN" altLang="en-US" sz="1800" kern="0" dirty="0">
                <a:solidFill>
                  <a:srgbClr val="215978"/>
                </a:solidFill>
              </a:rPr>
              <a:t>协议与网络体系结构</a:t>
            </a:r>
            <a:endParaRPr lang="en-US" altLang="zh-CN" sz="1800" kern="0" dirty="0">
              <a:solidFill>
                <a:srgbClr val="00B0F0"/>
              </a:solidFill>
            </a:endParaRPr>
          </a:p>
        </p:txBody>
      </p:sp>
      <p:sp>
        <p:nvSpPr>
          <p:cNvPr id="52240" name="内容占位符 4">
            <a:extLst>
              <a:ext uri="{FF2B5EF4-FFF2-40B4-BE49-F238E27FC236}">
                <a16:creationId xmlns:a16="http://schemas.microsoft.com/office/drawing/2014/main" id="{F9048D2B-D6FA-4274-83A4-A40333C97624}"/>
              </a:ext>
            </a:extLst>
          </p:cNvPr>
          <p:cNvSpPr txBox="1">
            <a:spLocks/>
          </p:cNvSpPr>
          <p:nvPr/>
        </p:nvSpPr>
        <p:spPr bwMode="auto">
          <a:xfrm>
            <a:off x="971550" y="1311275"/>
            <a:ext cx="35290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sz="1600">
                <a:latin typeface="Calibri" panose="020F0502020204030204" pitchFamily="34" charset="0"/>
              </a:rPr>
              <a:t>6. </a:t>
            </a:r>
            <a:r>
              <a:rPr lang="zh-CN" altLang="en-US" sz="1600">
                <a:latin typeface="Calibri" panose="020F0502020204030204" pitchFamily="34" charset="0"/>
              </a:rPr>
              <a:t>封装协议数据单元</a:t>
            </a:r>
            <a:endParaRPr lang="en-US" altLang="zh-CN" sz="160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4">
            <a:extLst>
              <a:ext uri="{FF2B5EF4-FFF2-40B4-BE49-F238E27FC236}">
                <a16:creationId xmlns:a16="http://schemas.microsoft.com/office/drawing/2014/main" id="{9F7C65D2-EB2E-40C4-93F0-DC0AE26C50C2}"/>
              </a:ext>
            </a:extLst>
          </p:cNvPr>
          <p:cNvSpPr txBox="1">
            <a:spLocks/>
          </p:cNvSpPr>
          <p:nvPr/>
        </p:nvSpPr>
        <p:spPr bwMode="auto">
          <a:xfrm>
            <a:off x="971550" y="1385888"/>
            <a:ext cx="46815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200"/>
              </a:spcBef>
              <a:spcAft>
                <a:spcPts val="200"/>
              </a:spcAft>
              <a:buClr>
                <a:schemeClr val="accent1"/>
              </a:buClr>
              <a:buSzPct val="100000"/>
              <a:buFont typeface="Wingdings" panose="05000000000000000000" pitchFamily="2" charset="2"/>
              <a:buNone/>
            </a:pPr>
            <a:r>
              <a:rPr lang="en-US" altLang="zh-CN" sz="1600">
                <a:latin typeface="Calibri" panose="020F0502020204030204" pitchFamily="34" charset="0"/>
              </a:rPr>
              <a:t>7. </a:t>
            </a:r>
            <a:r>
              <a:rPr lang="zh-CN" altLang="en-US" sz="1600">
                <a:latin typeface="Calibri" panose="020F0502020204030204" pitchFamily="34" charset="0"/>
              </a:rPr>
              <a:t>两大网络体系结构</a:t>
            </a:r>
            <a:endParaRPr lang="zh-CN" altLang="zh-CN" sz="1600">
              <a:latin typeface="Calibri" panose="020F0502020204030204" pitchFamily="34" charset="0"/>
            </a:endParaRPr>
          </a:p>
        </p:txBody>
      </p:sp>
      <p:sp>
        <p:nvSpPr>
          <p:cNvPr id="54275" name="Rectangle 2">
            <a:extLst>
              <a:ext uri="{FF2B5EF4-FFF2-40B4-BE49-F238E27FC236}">
                <a16:creationId xmlns:a16="http://schemas.microsoft.com/office/drawing/2014/main" id="{41C2DCD2-5D8A-4C25-B687-2211986FE7FB}"/>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76" name="Rectangle 4">
            <a:extLst>
              <a:ext uri="{FF2B5EF4-FFF2-40B4-BE49-F238E27FC236}">
                <a16:creationId xmlns:a16="http://schemas.microsoft.com/office/drawing/2014/main" id="{C94D1EA5-A100-4639-A8EF-D309755250B2}"/>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77" name="Rectangle 4">
            <a:extLst>
              <a:ext uri="{FF2B5EF4-FFF2-40B4-BE49-F238E27FC236}">
                <a16:creationId xmlns:a16="http://schemas.microsoft.com/office/drawing/2014/main" id="{ADC1E216-4919-4F2B-9165-6885F262BB03}"/>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78" name="Rectangle 2">
            <a:extLst>
              <a:ext uri="{FF2B5EF4-FFF2-40B4-BE49-F238E27FC236}">
                <a16:creationId xmlns:a16="http://schemas.microsoft.com/office/drawing/2014/main" id="{2C1F84F4-D9FA-40A3-A301-49671913AA24}"/>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79" name="Rectangle 4">
            <a:extLst>
              <a:ext uri="{FF2B5EF4-FFF2-40B4-BE49-F238E27FC236}">
                <a16:creationId xmlns:a16="http://schemas.microsoft.com/office/drawing/2014/main" id="{AE1C3827-C54D-4E04-8B4B-E50031E11B21}"/>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80" name="Rectangle 2">
            <a:extLst>
              <a:ext uri="{FF2B5EF4-FFF2-40B4-BE49-F238E27FC236}">
                <a16:creationId xmlns:a16="http://schemas.microsoft.com/office/drawing/2014/main" id="{ECD05480-C932-4376-8E4F-F8DE661843F7}"/>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81" name="Rectangle 4">
            <a:extLst>
              <a:ext uri="{FF2B5EF4-FFF2-40B4-BE49-F238E27FC236}">
                <a16:creationId xmlns:a16="http://schemas.microsoft.com/office/drawing/2014/main" id="{2844AD7D-59EC-469A-BB2E-9D0E47458E96}"/>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82" name="Rectangle 4">
            <a:extLst>
              <a:ext uri="{FF2B5EF4-FFF2-40B4-BE49-F238E27FC236}">
                <a16:creationId xmlns:a16="http://schemas.microsoft.com/office/drawing/2014/main" id="{85BEFF47-1741-42E1-9AB6-DF62542BFCF3}"/>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283" name="Rectangle 2">
            <a:extLst>
              <a:ext uri="{FF2B5EF4-FFF2-40B4-BE49-F238E27FC236}">
                <a16:creationId xmlns:a16="http://schemas.microsoft.com/office/drawing/2014/main" id="{1119E9E8-58ED-4A28-B8D7-865DB25804E6}"/>
              </a:ext>
            </a:extLst>
          </p:cNvPr>
          <p:cNvSpPr>
            <a:spLocks noChangeArrowheads="1"/>
          </p:cNvSpPr>
          <p:nvPr/>
        </p:nvSpPr>
        <p:spPr bwMode="auto">
          <a:xfrm>
            <a:off x="360363"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pSp>
        <p:nvGrpSpPr>
          <p:cNvPr id="54284" name="Group 3">
            <a:extLst>
              <a:ext uri="{FF2B5EF4-FFF2-40B4-BE49-F238E27FC236}">
                <a16:creationId xmlns:a16="http://schemas.microsoft.com/office/drawing/2014/main" id="{EDF4FD46-4DA6-488C-83EA-12DFAF0CA261}"/>
              </a:ext>
            </a:extLst>
          </p:cNvPr>
          <p:cNvGrpSpPr>
            <a:grpSpLocks/>
          </p:cNvGrpSpPr>
          <p:nvPr/>
        </p:nvGrpSpPr>
        <p:grpSpPr bwMode="auto">
          <a:xfrm>
            <a:off x="323850" y="1901825"/>
            <a:ext cx="4964113" cy="3975100"/>
            <a:chOff x="5265" y="11359"/>
            <a:chExt cx="5355" cy="4082"/>
          </a:xfrm>
        </p:grpSpPr>
        <p:grpSp>
          <p:nvGrpSpPr>
            <p:cNvPr id="54290" name="Group 4">
              <a:extLst>
                <a:ext uri="{FF2B5EF4-FFF2-40B4-BE49-F238E27FC236}">
                  <a16:creationId xmlns:a16="http://schemas.microsoft.com/office/drawing/2014/main" id="{2FB7BED7-4931-46D9-96FC-4DC16F41D4FB}"/>
                </a:ext>
              </a:extLst>
            </p:cNvPr>
            <p:cNvGrpSpPr>
              <a:grpSpLocks/>
            </p:cNvGrpSpPr>
            <p:nvPr/>
          </p:nvGrpSpPr>
          <p:grpSpPr bwMode="auto">
            <a:xfrm>
              <a:off x="5265" y="11359"/>
              <a:ext cx="5355" cy="4082"/>
              <a:chOff x="3162" y="1788"/>
              <a:chExt cx="5355" cy="4082"/>
            </a:xfrm>
          </p:grpSpPr>
          <p:grpSp>
            <p:nvGrpSpPr>
              <p:cNvPr id="54296" name="Group 5">
                <a:extLst>
                  <a:ext uri="{FF2B5EF4-FFF2-40B4-BE49-F238E27FC236}">
                    <a16:creationId xmlns:a16="http://schemas.microsoft.com/office/drawing/2014/main" id="{5B326EC3-3E8D-486E-A45F-E9C58D996F73}"/>
                  </a:ext>
                </a:extLst>
              </p:cNvPr>
              <p:cNvGrpSpPr>
                <a:grpSpLocks/>
              </p:cNvGrpSpPr>
              <p:nvPr/>
            </p:nvGrpSpPr>
            <p:grpSpPr bwMode="auto">
              <a:xfrm>
                <a:off x="3687" y="2126"/>
                <a:ext cx="1890" cy="2964"/>
                <a:chOff x="3687" y="2126"/>
                <a:chExt cx="1890" cy="2964"/>
              </a:xfrm>
            </p:grpSpPr>
            <p:grpSp>
              <p:nvGrpSpPr>
                <p:cNvPr id="54307" name="Group 6">
                  <a:extLst>
                    <a:ext uri="{FF2B5EF4-FFF2-40B4-BE49-F238E27FC236}">
                      <a16:creationId xmlns:a16="http://schemas.microsoft.com/office/drawing/2014/main" id="{81288760-A668-4D2A-9F4D-2435B6EE6E35}"/>
                    </a:ext>
                  </a:extLst>
                </p:cNvPr>
                <p:cNvGrpSpPr>
                  <a:grpSpLocks/>
                </p:cNvGrpSpPr>
                <p:nvPr/>
              </p:nvGrpSpPr>
              <p:grpSpPr bwMode="auto">
                <a:xfrm>
                  <a:off x="3687" y="2126"/>
                  <a:ext cx="1890" cy="2964"/>
                  <a:chOff x="3687" y="2126"/>
                  <a:chExt cx="1890" cy="2964"/>
                </a:xfrm>
              </p:grpSpPr>
              <p:sp>
                <p:nvSpPr>
                  <p:cNvPr id="38" name="AutoShape 7">
                    <a:extLst>
                      <a:ext uri="{FF2B5EF4-FFF2-40B4-BE49-F238E27FC236}">
                        <a16:creationId xmlns:a16="http://schemas.microsoft.com/office/drawing/2014/main" id="{90F9298C-FDF2-4FE6-99DF-3DAED1EB0FE9}"/>
                      </a:ext>
                    </a:extLst>
                  </p:cNvPr>
                  <p:cNvSpPr>
                    <a:spLocks noChangeArrowheads="1"/>
                  </p:cNvSpPr>
                  <p:nvPr/>
                </p:nvSpPr>
                <p:spPr bwMode="auto">
                  <a:xfrm>
                    <a:off x="3688" y="2125"/>
                    <a:ext cx="1889" cy="2965"/>
                  </a:xfrm>
                  <a:prstGeom prst="cube">
                    <a:avLst>
                      <a:gd name="adj" fmla="val 6718"/>
                    </a:avLst>
                  </a:prstGeom>
                  <a:solidFill>
                    <a:schemeClr val="accent1">
                      <a:lumMod val="20000"/>
                      <a:lumOff val="80000"/>
                    </a:schemeClr>
                  </a:solidFill>
                  <a:ln w="127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400">
                      <a:solidFill>
                        <a:schemeClr val="bg1"/>
                      </a:solidFill>
                      <a:latin typeface="Goudy Old Style" panose="02020502050305020303" pitchFamily="18" charset="0"/>
                    </a:endParaRPr>
                  </a:p>
                </p:txBody>
              </p:sp>
              <p:sp>
                <p:nvSpPr>
                  <p:cNvPr id="39" name="Text Box 8">
                    <a:extLst>
                      <a:ext uri="{FF2B5EF4-FFF2-40B4-BE49-F238E27FC236}">
                        <a16:creationId xmlns:a16="http://schemas.microsoft.com/office/drawing/2014/main" id="{20772DA2-1036-4A13-987A-EF2B21490264}"/>
                      </a:ext>
                    </a:extLst>
                  </p:cNvPr>
                  <p:cNvSpPr txBox="1">
                    <a:spLocks noChangeArrowheads="1"/>
                  </p:cNvSpPr>
                  <p:nvPr/>
                </p:nvSpPr>
                <p:spPr bwMode="auto">
                  <a:xfrm>
                    <a:off x="3794" y="2267"/>
                    <a:ext cx="1528" cy="2491"/>
                  </a:xfrm>
                  <a:prstGeom prst="rect">
                    <a:avLst/>
                  </a:prstGeom>
                  <a:solidFill>
                    <a:schemeClr val="accent1">
                      <a:lumMod val="20000"/>
                      <a:lumOff val="80000"/>
                    </a:schemeClr>
                  </a:solidFill>
                  <a:ln w="9525">
                    <a:noFill/>
                    <a:miter lim="800000"/>
                    <a:headEnd/>
                    <a:tailEnd/>
                  </a:ln>
                </p:spPr>
                <p:txBody>
                  <a:bodyPr lIns="0" tIns="0" rIns="0" bIns="0"/>
                  <a:lstStyle/>
                  <a:p>
                    <a:pPr algn="just" eaLnBrk="1" hangingPunct="1">
                      <a:lnSpc>
                        <a:spcPts val="3000"/>
                      </a:lnSpc>
                      <a:buFont typeface="Calibri" pitchFamily="34" charset="0"/>
                      <a:buChar char="7"/>
                      <a:defRPr/>
                    </a:pPr>
                    <a:r>
                      <a:rPr lang="zh-CN" altLang="en-US" sz="1400" dirty="0">
                        <a:latin typeface="Calibri" pitchFamily="34" charset="0"/>
                        <a:cs typeface="宋体" pitchFamily="2" charset="-122"/>
                      </a:rPr>
                      <a:t>   应用层</a:t>
                    </a:r>
                    <a:endParaRPr lang="zh-CN" altLang="en-US" sz="1400" dirty="0">
                      <a:latin typeface="Times New Roman" pitchFamily="18" charset="0"/>
                      <a:cs typeface="宋体" pitchFamily="2" charset="-122"/>
                    </a:endParaRPr>
                  </a:p>
                  <a:p>
                    <a:pPr algn="just" eaLnBrk="1" hangingPunct="1">
                      <a:lnSpc>
                        <a:spcPts val="3000"/>
                      </a:lnSpc>
                      <a:buFont typeface="Calibri" pitchFamily="34" charset="0"/>
                      <a:buChar char="6"/>
                      <a:defRPr/>
                    </a:pPr>
                    <a:r>
                      <a:rPr lang="zh-CN" altLang="en-US" sz="1400" dirty="0">
                        <a:latin typeface="Calibri" pitchFamily="34" charset="0"/>
                        <a:cs typeface="宋体" pitchFamily="2" charset="-122"/>
                      </a:rPr>
                      <a:t>   表示层</a:t>
                    </a:r>
                    <a:endParaRPr lang="zh-CN" altLang="en-US" sz="1400" dirty="0">
                      <a:latin typeface="Times New Roman" pitchFamily="18" charset="0"/>
                      <a:cs typeface="宋体" pitchFamily="2" charset="-122"/>
                    </a:endParaRPr>
                  </a:p>
                  <a:p>
                    <a:pPr algn="just" eaLnBrk="1" hangingPunct="1">
                      <a:lnSpc>
                        <a:spcPts val="3000"/>
                      </a:lnSpc>
                      <a:buFont typeface="Calibri" pitchFamily="34" charset="0"/>
                      <a:buChar char="5"/>
                      <a:defRPr/>
                    </a:pPr>
                    <a:r>
                      <a:rPr lang="zh-CN" altLang="en-US" sz="1400" dirty="0">
                        <a:latin typeface="Calibri" pitchFamily="34" charset="0"/>
                        <a:cs typeface="宋体" pitchFamily="2" charset="-122"/>
                      </a:rPr>
                      <a:t>   会话层</a:t>
                    </a:r>
                    <a:endParaRPr lang="zh-CN" altLang="en-US" sz="1400" dirty="0">
                      <a:latin typeface="Times New Roman" pitchFamily="18" charset="0"/>
                      <a:cs typeface="宋体" pitchFamily="2" charset="-122"/>
                    </a:endParaRPr>
                  </a:p>
                  <a:p>
                    <a:pPr algn="just" eaLnBrk="1" hangingPunct="1">
                      <a:lnSpc>
                        <a:spcPts val="3000"/>
                      </a:lnSpc>
                      <a:buFont typeface="Calibri" pitchFamily="34" charset="0"/>
                      <a:buChar char="4"/>
                      <a:defRPr/>
                    </a:pPr>
                    <a:r>
                      <a:rPr lang="zh-CN" altLang="en-US" sz="1400" dirty="0">
                        <a:latin typeface="Calibri" pitchFamily="34" charset="0"/>
                        <a:cs typeface="宋体" pitchFamily="2" charset="-122"/>
                      </a:rPr>
                      <a:t>   传输层</a:t>
                    </a:r>
                    <a:endParaRPr lang="zh-CN" altLang="en-US" sz="1400" dirty="0">
                      <a:latin typeface="Times New Roman" pitchFamily="18" charset="0"/>
                      <a:cs typeface="宋体" pitchFamily="2" charset="-122"/>
                    </a:endParaRPr>
                  </a:p>
                  <a:p>
                    <a:pPr algn="just" eaLnBrk="1" hangingPunct="1">
                      <a:lnSpc>
                        <a:spcPts val="3000"/>
                      </a:lnSpc>
                      <a:buFont typeface="Calibri" pitchFamily="34" charset="0"/>
                      <a:buChar char="3"/>
                      <a:defRPr/>
                    </a:pPr>
                    <a:r>
                      <a:rPr lang="zh-CN" altLang="en-US" sz="1400" dirty="0">
                        <a:latin typeface="Calibri" pitchFamily="34" charset="0"/>
                        <a:cs typeface="宋体" pitchFamily="2" charset="-122"/>
                      </a:rPr>
                      <a:t>   网络层</a:t>
                    </a:r>
                    <a:endParaRPr lang="zh-CN" altLang="en-US" sz="1400" dirty="0">
                      <a:latin typeface="Times New Roman" pitchFamily="18" charset="0"/>
                      <a:cs typeface="宋体" pitchFamily="2" charset="-122"/>
                    </a:endParaRPr>
                  </a:p>
                  <a:p>
                    <a:pPr algn="just" eaLnBrk="1" hangingPunct="1">
                      <a:lnSpc>
                        <a:spcPts val="3000"/>
                      </a:lnSpc>
                      <a:buFont typeface="Calibri" pitchFamily="34" charset="0"/>
                      <a:buChar char="2"/>
                      <a:defRPr/>
                    </a:pPr>
                    <a:r>
                      <a:rPr lang="zh-CN" altLang="en-US" sz="1400" dirty="0">
                        <a:latin typeface="Calibri" pitchFamily="34" charset="0"/>
                        <a:cs typeface="宋体" pitchFamily="2" charset="-122"/>
                      </a:rPr>
                      <a:t>   </a:t>
                    </a:r>
                    <a:r>
                      <a:rPr lang="zh-CN" altLang="en-US" sz="1200" kern="0" dirty="0">
                        <a:latin typeface="Calibri" pitchFamily="34" charset="0"/>
                        <a:cs typeface="宋体" pitchFamily="2" charset="-122"/>
                      </a:rPr>
                      <a:t>数据链路层</a:t>
                    </a:r>
                    <a:endParaRPr lang="zh-CN" altLang="en-US" sz="1400" kern="0" dirty="0">
                      <a:latin typeface="Times New Roman" pitchFamily="18" charset="0"/>
                      <a:cs typeface="宋体" pitchFamily="2" charset="-122"/>
                    </a:endParaRPr>
                  </a:p>
                  <a:p>
                    <a:pPr algn="just" eaLnBrk="1" hangingPunct="1">
                      <a:lnSpc>
                        <a:spcPts val="3000"/>
                      </a:lnSpc>
                      <a:defRPr/>
                    </a:pPr>
                    <a:r>
                      <a:rPr lang="en-US" altLang="zh-CN" sz="1400" dirty="0">
                        <a:latin typeface="Calibri" pitchFamily="34" charset="0"/>
                        <a:cs typeface="宋体" pitchFamily="2" charset="-122"/>
                      </a:rPr>
                      <a:t>1   </a:t>
                    </a:r>
                    <a:r>
                      <a:rPr lang="zh-CN" altLang="en-US" sz="1400" dirty="0">
                        <a:latin typeface="Calibri" pitchFamily="34" charset="0"/>
                        <a:cs typeface="宋体" pitchFamily="2" charset="-122"/>
                      </a:rPr>
                      <a:t>物理层</a:t>
                    </a:r>
                    <a:endParaRPr lang="zh-CN" sz="1400" dirty="0">
                      <a:cs typeface="宋体" pitchFamily="2" charset="-122"/>
                    </a:endParaRPr>
                  </a:p>
                </p:txBody>
              </p:sp>
            </p:grpSp>
            <p:grpSp>
              <p:nvGrpSpPr>
                <p:cNvPr id="54308" name="Group 9">
                  <a:extLst>
                    <a:ext uri="{FF2B5EF4-FFF2-40B4-BE49-F238E27FC236}">
                      <a16:creationId xmlns:a16="http://schemas.microsoft.com/office/drawing/2014/main" id="{9BF581BF-676F-45A8-A627-B74D90F56C30}"/>
                    </a:ext>
                  </a:extLst>
                </p:cNvPr>
                <p:cNvGrpSpPr>
                  <a:grpSpLocks/>
                </p:cNvGrpSpPr>
                <p:nvPr/>
              </p:nvGrpSpPr>
              <p:grpSpPr bwMode="auto">
                <a:xfrm>
                  <a:off x="3687" y="2594"/>
                  <a:ext cx="1890" cy="1989"/>
                  <a:chOff x="3687" y="2594"/>
                  <a:chExt cx="1890" cy="1989"/>
                </a:xfrm>
              </p:grpSpPr>
              <p:sp>
                <p:nvSpPr>
                  <p:cNvPr id="54309" name="Freeform 10">
                    <a:extLst>
                      <a:ext uri="{FF2B5EF4-FFF2-40B4-BE49-F238E27FC236}">
                        <a16:creationId xmlns:a16="http://schemas.microsoft.com/office/drawing/2014/main" id="{45366F18-9AF6-4FFE-B620-9DE72837D8A0}"/>
                      </a:ext>
                    </a:extLst>
                  </p:cNvPr>
                  <p:cNvSpPr>
                    <a:spLocks/>
                  </p:cNvSpPr>
                  <p:nvPr/>
                </p:nvSpPr>
                <p:spPr bwMode="auto">
                  <a:xfrm>
                    <a:off x="3687" y="2594"/>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0" name="Freeform 11">
                    <a:extLst>
                      <a:ext uri="{FF2B5EF4-FFF2-40B4-BE49-F238E27FC236}">
                        <a16:creationId xmlns:a16="http://schemas.microsoft.com/office/drawing/2014/main" id="{3659D68E-052D-4425-ABCD-F75398F76951}"/>
                      </a:ext>
                    </a:extLst>
                  </p:cNvPr>
                  <p:cNvSpPr>
                    <a:spLocks/>
                  </p:cNvSpPr>
                  <p:nvPr/>
                </p:nvSpPr>
                <p:spPr bwMode="auto">
                  <a:xfrm>
                    <a:off x="3687" y="2984"/>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1" name="Freeform 12">
                    <a:extLst>
                      <a:ext uri="{FF2B5EF4-FFF2-40B4-BE49-F238E27FC236}">
                        <a16:creationId xmlns:a16="http://schemas.microsoft.com/office/drawing/2014/main" id="{910E35CA-50B7-4AE3-9933-BF28589C4764}"/>
                      </a:ext>
                    </a:extLst>
                  </p:cNvPr>
                  <p:cNvSpPr>
                    <a:spLocks/>
                  </p:cNvSpPr>
                  <p:nvPr/>
                </p:nvSpPr>
                <p:spPr bwMode="auto">
                  <a:xfrm>
                    <a:off x="3687" y="3322"/>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2" name="Freeform 13">
                    <a:extLst>
                      <a:ext uri="{FF2B5EF4-FFF2-40B4-BE49-F238E27FC236}">
                        <a16:creationId xmlns:a16="http://schemas.microsoft.com/office/drawing/2014/main" id="{AE89E957-AEF1-4711-A224-886DDA79CC68}"/>
                      </a:ext>
                    </a:extLst>
                  </p:cNvPr>
                  <p:cNvSpPr>
                    <a:spLocks/>
                  </p:cNvSpPr>
                  <p:nvPr/>
                </p:nvSpPr>
                <p:spPr bwMode="auto">
                  <a:xfrm>
                    <a:off x="3687" y="3686"/>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3" name="Freeform 14">
                    <a:extLst>
                      <a:ext uri="{FF2B5EF4-FFF2-40B4-BE49-F238E27FC236}">
                        <a16:creationId xmlns:a16="http://schemas.microsoft.com/office/drawing/2014/main" id="{8CD8816F-3AF1-40D4-A799-5FB6C86D32A1}"/>
                      </a:ext>
                    </a:extLst>
                  </p:cNvPr>
                  <p:cNvSpPr>
                    <a:spLocks/>
                  </p:cNvSpPr>
                  <p:nvPr/>
                </p:nvSpPr>
                <p:spPr bwMode="auto">
                  <a:xfrm>
                    <a:off x="3687" y="4050"/>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14" name="Freeform 15">
                    <a:extLst>
                      <a:ext uri="{FF2B5EF4-FFF2-40B4-BE49-F238E27FC236}">
                        <a16:creationId xmlns:a16="http://schemas.microsoft.com/office/drawing/2014/main" id="{4E841523-2807-44E0-B1B9-5D8DECD41A2A}"/>
                      </a:ext>
                    </a:extLst>
                  </p:cNvPr>
                  <p:cNvSpPr>
                    <a:spLocks/>
                  </p:cNvSpPr>
                  <p:nvPr/>
                </p:nvSpPr>
                <p:spPr bwMode="auto">
                  <a:xfrm>
                    <a:off x="3687" y="4427"/>
                    <a:ext cx="1890" cy="156"/>
                  </a:xfrm>
                  <a:custGeom>
                    <a:avLst/>
                    <a:gdLst>
                      <a:gd name="T0" fmla="*/ 0 w 1890"/>
                      <a:gd name="T1" fmla="*/ 156 h 156"/>
                      <a:gd name="T2" fmla="*/ 1785 w 1890"/>
                      <a:gd name="T3" fmla="*/ 156 h 156"/>
                      <a:gd name="T4" fmla="*/ 1890 w 1890"/>
                      <a:gd name="T5" fmla="*/ 0 h 156"/>
                      <a:gd name="T6" fmla="*/ 0 60000 65536"/>
                      <a:gd name="T7" fmla="*/ 0 60000 65536"/>
                      <a:gd name="T8" fmla="*/ 0 60000 65536"/>
                      <a:gd name="T9" fmla="*/ 0 w 1890"/>
                      <a:gd name="T10" fmla="*/ 0 h 156"/>
                      <a:gd name="T11" fmla="*/ 1890 w 1890"/>
                      <a:gd name="T12" fmla="*/ 156 h 156"/>
                    </a:gdLst>
                    <a:ahLst/>
                    <a:cxnLst>
                      <a:cxn ang="T6">
                        <a:pos x="T0" y="T1"/>
                      </a:cxn>
                      <a:cxn ang="T7">
                        <a:pos x="T2" y="T3"/>
                      </a:cxn>
                      <a:cxn ang="T8">
                        <a:pos x="T4" y="T5"/>
                      </a:cxn>
                    </a:cxnLst>
                    <a:rect l="T9" t="T10" r="T11" b="T12"/>
                    <a:pathLst>
                      <a:path w="1890" h="156">
                        <a:moveTo>
                          <a:pt x="0" y="156"/>
                        </a:moveTo>
                        <a:lnTo>
                          <a:pt x="1785" y="156"/>
                        </a:lnTo>
                        <a:lnTo>
                          <a:pt x="189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54297" name="Group 16">
                <a:extLst>
                  <a:ext uri="{FF2B5EF4-FFF2-40B4-BE49-F238E27FC236}">
                    <a16:creationId xmlns:a16="http://schemas.microsoft.com/office/drawing/2014/main" id="{204FBC16-E33A-4817-9AD5-9B51FF5F8526}"/>
                  </a:ext>
                </a:extLst>
              </p:cNvPr>
              <p:cNvGrpSpPr>
                <a:grpSpLocks/>
              </p:cNvGrpSpPr>
              <p:nvPr/>
            </p:nvGrpSpPr>
            <p:grpSpPr bwMode="auto">
              <a:xfrm>
                <a:off x="5984" y="2126"/>
                <a:ext cx="2008" cy="2964"/>
                <a:chOff x="5984" y="2126"/>
                <a:chExt cx="2008" cy="2964"/>
              </a:xfrm>
            </p:grpSpPr>
            <p:sp>
              <p:nvSpPr>
                <p:cNvPr id="54301" name="AutoShape 17">
                  <a:extLst>
                    <a:ext uri="{FF2B5EF4-FFF2-40B4-BE49-F238E27FC236}">
                      <a16:creationId xmlns:a16="http://schemas.microsoft.com/office/drawing/2014/main" id="{96AA0C98-5804-4DCA-8ED0-182D13568085}"/>
                    </a:ext>
                  </a:extLst>
                </p:cNvPr>
                <p:cNvSpPr>
                  <a:spLocks noChangeArrowheads="1"/>
                </p:cNvSpPr>
                <p:nvPr/>
              </p:nvSpPr>
              <p:spPr bwMode="auto">
                <a:xfrm>
                  <a:off x="5997" y="2126"/>
                  <a:ext cx="1995" cy="2964"/>
                </a:xfrm>
                <a:prstGeom prst="cube">
                  <a:avLst>
                    <a:gd name="adj" fmla="val 6718"/>
                  </a:avLst>
                </a:prstGeom>
                <a:solidFill>
                  <a:schemeClr val="accent1"/>
                </a:solidFill>
                <a:ln w="12700">
                  <a:solidFill>
                    <a:srgbClr val="000000"/>
                  </a:solidFill>
                  <a:miter lim="800000"/>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4302" name="Text Box 18">
                  <a:extLst>
                    <a:ext uri="{FF2B5EF4-FFF2-40B4-BE49-F238E27FC236}">
                      <a16:creationId xmlns:a16="http://schemas.microsoft.com/office/drawing/2014/main" id="{B9936CAA-884F-40CC-9525-37E3C7C93DEA}"/>
                    </a:ext>
                  </a:extLst>
                </p:cNvPr>
                <p:cNvSpPr txBox="1">
                  <a:spLocks noChangeArrowheads="1"/>
                </p:cNvSpPr>
                <p:nvPr/>
              </p:nvSpPr>
              <p:spPr bwMode="auto">
                <a:xfrm>
                  <a:off x="6122" y="2382"/>
                  <a:ext cx="1660" cy="24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a:latin typeface="Calibri" panose="020F0502020204030204" pitchFamily="34" charset="0"/>
                    </a:rPr>
                    <a:t>应用层</a:t>
                  </a:r>
                  <a:endParaRPr lang="zh-CN" altLang="en-US" sz="1200">
                    <a:latin typeface="Times New Roman" panose="02020603050405020304" pitchFamily="18" charset="0"/>
                  </a:endParaRPr>
                </a:p>
                <a:p>
                  <a:pPr algn="ctr" eaLnBrk="1" hangingPunct="1">
                    <a:lnSpc>
                      <a:spcPct val="150000"/>
                    </a:lnSpc>
                  </a:pPr>
                  <a:r>
                    <a:rPr lang="en-US" altLang="zh-CN" sz="1200">
                      <a:latin typeface="Calibri" panose="020F0502020204030204" pitchFamily="34" charset="0"/>
                    </a:rPr>
                    <a:t>(HTTP,DNS,SNMP</a:t>
                  </a:r>
                </a:p>
                <a:p>
                  <a:pPr algn="ctr" eaLnBrk="1" hangingPunct="1">
                    <a:lnSpc>
                      <a:spcPct val="150000"/>
                    </a:lnSpc>
                  </a:pPr>
                  <a:r>
                    <a:rPr lang="en-US" altLang="zh-CN" sz="1200">
                      <a:latin typeface="Calibri" panose="020F0502020204030204" pitchFamily="34" charset="0"/>
                    </a:rPr>
                    <a:t>TELNET,FTP,SMTP)</a:t>
                  </a:r>
                </a:p>
                <a:p>
                  <a:pPr algn="ctr" eaLnBrk="1" hangingPunct="1">
                    <a:lnSpc>
                      <a:spcPct val="150000"/>
                    </a:lnSpc>
                  </a:pPr>
                  <a:endParaRPr lang="en-US" altLang="zh-CN" sz="1000">
                    <a:latin typeface="Calibri" panose="020F0502020204030204" pitchFamily="34" charset="0"/>
                  </a:endParaRPr>
                </a:p>
                <a:p>
                  <a:pPr algn="ctr" eaLnBrk="1" hangingPunct="1">
                    <a:lnSpc>
                      <a:spcPct val="200000"/>
                    </a:lnSpc>
                  </a:pPr>
                  <a:r>
                    <a:rPr lang="zh-CN" altLang="en-US" sz="1200">
                      <a:latin typeface="Calibri" panose="020F0502020204030204" pitchFamily="34" charset="0"/>
                    </a:rPr>
                    <a:t>传输层</a:t>
                  </a:r>
                  <a:r>
                    <a:rPr lang="en-US" altLang="zh-CN" sz="1200">
                      <a:latin typeface="Calibri" panose="020F0502020204030204" pitchFamily="34" charset="0"/>
                    </a:rPr>
                    <a:t>TCP,UDP</a:t>
                  </a:r>
                </a:p>
                <a:p>
                  <a:pPr eaLnBrk="1" hangingPunct="1">
                    <a:lnSpc>
                      <a:spcPct val="200000"/>
                    </a:lnSpc>
                  </a:pPr>
                  <a:r>
                    <a:rPr lang="zh-CN" altLang="en-US" sz="1200">
                      <a:latin typeface="Calibri" panose="020F0502020204030204" pitchFamily="34" charset="0"/>
                    </a:rPr>
                    <a:t>        网络互连层</a:t>
                  </a:r>
                  <a:r>
                    <a:rPr lang="en-US" altLang="zh-CN" sz="1200">
                      <a:latin typeface="Calibri" panose="020F0502020204030204" pitchFamily="34" charset="0"/>
                    </a:rPr>
                    <a:t>IP</a:t>
                  </a:r>
                </a:p>
                <a:p>
                  <a:pPr eaLnBrk="1" hangingPunct="1"/>
                  <a:endParaRPr lang="en-US" altLang="zh-CN" sz="1200">
                    <a:latin typeface="Calibri" panose="020F0502020204030204" pitchFamily="34" charset="0"/>
                  </a:endParaRPr>
                </a:p>
                <a:p>
                  <a:pPr eaLnBrk="1" hangingPunct="1">
                    <a:lnSpc>
                      <a:spcPct val="200000"/>
                    </a:lnSpc>
                  </a:pPr>
                  <a:r>
                    <a:rPr lang="zh-CN" altLang="en-US" sz="1200">
                      <a:latin typeface="Calibri" panose="020F0502020204030204" pitchFamily="34" charset="0"/>
                    </a:rPr>
                    <a:t>        网络接口层</a:t>
                  </a:r>
                  <a:endParaRPr lang="zh-CN" altLang="zh-CN" sz="1200"/>
                </a:p>
              </p:txBody>
            </p:sp>
            <p:grpSp>
              <p:nvGrpSpPr>
                <p:cNvPr id="54303" name="Group 19">
                  <a:extLst>
                    <a:ext uri="{FF2B5EF4-FFF2-40B4-BE49-F238E27FC236}">
                      <a16:creationId xmlns:a16="http://schemas.microsoft.com/office/drawing/2014/main" id="{411F7979-F04B-43A1-A4F9-2C688CD8440A}"/>
                    </a:ext>
                  </a:extLst>
                </p:cNvPr>
                <p:cNvGrpSpPr>
                  <a:grpSpLocks/>
                </p:cNvGrpSpPr>
                <p:nvPr/>
              </p:nvGrpSpPr>
              <p:grpSpPr bwMode="auto">
                <a:xfrm>
                  <a:off x="5984" y="3309"/>
                  <a:ext cx="1995" cy="910"/>
                  <a:chOff x="5997" y="3309"/>
                  <a:chExt cx="1995" cy="910"/>
                </a:xfrm>
              </p:grpSpPr>
              <p:sp>
                <p:nvSpPr>
                  <p:cNvPr id="54304" name="Freeform 20">
                    <a:extLst>
                      <a:ext uri="{FF2B5EF4-FFF2-40B4-BE49-F238E27FC236}">
                        <a16:creationId xmlns:a16="http://schemas.microsoft.com/office/drawing/2014/main" id="{65ABE483-06B1-4458-BF25-B4FE9B6E1BD9}"/>
                      </a:ext>
                    </a:extLst>
                  </p:cNvPr>
                  <p:cNvSpPr>
                    <a:spLocks/>
                  </p:cNvSpPr>
                  <p:nvPr/>
                </p:nvSpPr>
                <p:spPr bwMode="auto">
                  <a:xfrm>
                    <a:off x="5997" y="3309"/>
                    <a:ext cx="1995" cy="156"/>
                  </a:xfrm>
                  <a:custGeom>
                    <a:avLst/>
                    <a:gdLst>
                      <a:gd name="T0" fmla="*/ 0 w 1995"/>
                      <a:gd name="T1" fmla="*/ 156 h 156"/>
                      <a:gd name="T2" fmla="*/ 1890 w 1995"/>
                      <a:gd name="T3" fmla="*/ 156 h 156"/>
                      <a:gd name="T4" fmla="*/ 1995 w 1995"/>
                      <a:gd name="T5" fmla="*/ 0 h 156"/>
                      <a:gd name="T6" fmla="*/ 0 60000 65536"/>
                      <a:gd name="T7" fmla="*/ 0 60000 65536"/>
                      <a:gd name="T8" fmla="*/ 0 60000 65536"/>
                      <a:gd name="T9" fmla="*/ 0 w 1995"/>
                      <a:gd name="T10" fmla="*/ 0 h 156"/>
                      <a:gd name="T11" fmla="*/ 1995 w 1995"/>
                      <a:gd name="T12" fmla="*/ 156 h 156"/>
                    </a:gdLst>
                    <a:ahLst/>
                    <a:cxnLst>
                      <a:cxn ang="T6">
                        <a:pos x="T0" y="T1"/>
                      </a:cxn>
                      <a:cxn ang="T7">
                        <a:pos x="T2" y="T3"/>
                      </a:cxn>
                      <a:cxn ang="T8">
                        <a:pos x="T4" y="T5"/>
                      </a:cxn>
                    </a:cxnLst>
                    <a:rect l="T9" t="T10" r="T11" b="T12"/>
                    <a:pathLst>
                      <a:path w="1995" h="156">
                        <a:moveTo>
                          <a:pt x="0" y="156"/>
                        </a:moveTo>
                        <a:lnTo>
                          <a:pt x="1890" y="156"/>
                        </a:lnTo>
                        <a:lnTo>
                          <a:pt x="199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05" name="Freeform 21">
                    <a:extLst>
                      <a:ext uri="{FF2B5EF4-FFF2-40B4-BE49-F238E27FC236}">
                        <a16:creationId xmlns:a16="http://schemas.microsoft.com/office/drawing/2014/main" id="{EFE55574-005E-4304-ADDD-4830EA2A1306}"/>
                      </a:ext>
                    </a:extLst>
                  </p:cNvPr>
                  <p:cNvSpPr>
                    <a:spLocks/>
                  </p:cNvSpPr>
                  <p:nvPr/>
                </p:nvSpPr>
                <p:spPr bwMode="auto">
                  <a:xfrm>
                    <a:off x="5997" y="3699"/>
                    <a:ext cx="1995" cy="156"/>
                  </a:xfrm>
                  <a:custGeom>
                    <a:avLst/>
                    <a:gdLst>
                      <a:gd name="T0" fmla="*/ 0 w 1995"/>
                      <a:gd name="T1" fmla="*/ 156 h 156"/>
                      <a:gd name="T2" fmla="*/ 1890 w 1995"/>
                      <a:gd name="T3" fmla="*/ 156 h 156"/>
                      <a:gd name="T4" fmla="*/ 1995 w 1995"/>
                      <a:gd name="T5" fmla="*/ 0 h 156"/>
                      <a:gd name="T6" fmla="*/ 0 60000 65536"/>
                      <a:gd name="T7" fmla="*/ 0 60000 65536"/>
                      <a:gd name="T8" fmla="*/ 0 60000 65536"/>
                      <a:gd name="T9" fmla="*/ 0 w 1995"/>
                      <a:gd name="T10" fmla="*/ 0 h 156"/>
                      <a:gd name="T11" fmla="*/ 1995 w 1995"/>
                      <a:gd name="T12" fmla="*/ 156 h 156"/>
                    </a:gdLst>
                    <a:ahLst/>
                    <a:cxnLst>
                      <a:cxn ang="T6">
                        <a:pos x="T0" y="T1"/>
                      </a:cxn>
                      <a:cxn ang="T7">
                        <a:pos x="T2" y="T3"/>
                      </a:cxn>
                      <a:cxn ang="T8">
                        <a:pos x="T4" y="T5"/>
                      </a:cxn>
                    </a:cxnLst>
                    <a:rect l="T9" t="T10" r="T11" b="T12"/>
                    <a:pathLst>
                      <a:path w="1995" h="156">
                        <a:moveTo>
                          <a:pt x="0" y="156"/>
                        </a:moveTo>
                        <a:lnTo>
                          <a:pt x="1890" y="156"/>
                        </a:lnTo>
                        <a:lnTo>
                          <a:pt x="199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06" name="Freeform 22">
                    <a:extLst>
                      <a:ext uri="{FF2B5EF4-FFF2-40B4-BE49-F238E27FC236}">
                        <a16:creationId xmlns:a16="http://schemas.microsoft.com/office/drawing/2014/main" id="{4A2487EF-0636-4E64-B12D-7600030C7A3B}"/>
                      </a:ext>
                    </a:extLst>
                  </p:cNvPr>
                  <p:cNvSpPr>
                    <a:spLocks/>
                  </p:cNvSpPr>
                  <p:nvPr/>
                </p:nvSpPr>
                <p:spPr bwMode="auto">
                  <a:xfrm>
                    <a:off x="5997" y="4063"/>
                    <a:ext cx="1995" cy="156"/>
                  </a:xfrm>
                  <a:custGeom>
                    <a:avLst/>
                    <a:gdLst>
                      <a:gd name="T0" fmla="*/ 0 w 1995"/>
                      <a:gd name="T1" fmla="*/ 156 h 156"/>
                      <a:gd name="T2" fmla="*/ 1890 w 1995"/>
                      <a:gd name="T3" fmla="*/ 156 h 156"/>
                      <a:gd name="T4" fmla="*/ 1995 w 1995"/>
                      <a:gd name="T5" fmla="*/ 0 h 156"/>
                      <a:gd name="T6" fmla="*/ 0 60000 65536"/>
                      <a:gd name="T7" fmla="*/ 0 60000 65536"/>
                      <a:gd name="T8" fmla="*/ 0 60000 65536"/>
                      <a:gd name="T9" fmla="*/ 0 w 1995"/>
                      <a:gd name="T10" fmla="*/ 0 h 156"/>
                      <a:gd name="T11" fmla="*/ 1995 w 1995"/>
                      <a:gd name="T12" fmla="*/ 156 h 156"/>
                    </a:gdLst>
                    <a:ahLst/>
                    <a:cxnLst>
                      <a:cxn ang="T6">
                        <a:pos x="T0" y="T1"/>
                      </a:cxn>
                      <a:cxn ang="T7">
                        <a:pos x="T2" y="T3"/>
                      </a:cxn>
                      <a:cxn ang="T8">
                        <a:pos x="T4" y="T5"/>
                      </a:cxn>
                    </a:cxnLst>
                    <a:rect l="T9" t="T10" r="T11" b="T12"/>
                    <a:pathLst>
                      <a:path w="1995" h="156">
                        <a:moveTo>
                          <a:pt x="0" y="156"/>
                        </a:moveTo>
                        <a:lnTo>
                          <a:pt x="1890" y="156"/>
                        </a:lnTo>
                        <a:lnTo>
                          <a:pt x="199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298" name="Text Box 23">
                <a:extLst>
                  <a:ext uri="{FF2B5EF4-FFF2-40B4-BE49-F238E27FC236}">
                    <a16:creationId xmlns:a16="http://schemas.microsoft.com/office/drawing/2014/main" id="{6CD19035-8545-42D2-879B-BE526A6548FF}"/>
                  </a:ext>
                </a:extLst>
              </p:cNvPr>
              <p:cNvSpPr txBox="1">
                <a:spLocks noChangeArrowheads="1"/>
              </p:cNvSpPr>
              <p:nvPr/>
            </p:nvSpPr>
            <p:spPr bwMode="auto">
              <a:xfrm>
                <a:off x="6627" y="1788"/>
                <a:ext cx="73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Calibri" panose="020F0502020204030204" pitchFamily="34" charset="0"/>
                  </a:rPr>
                  <a:t>TCP/IP</a:t>
                </a:r>
                <a:endParaRPr lang="zh-CN" altLang="zh-CN" sz="1400"/>
              </a:p>
            </p:txBody>
          </p:sp>
          <p:sp>
            <p:nvSpPr>
              <p:cNvPr id="54299" name="Text Box 24">
                <a:extLst>
                  <a:ext uri="{FF2B5EF4-FFF2-40B4-BE49-F238E27FC236}">
                    <a16:creationId xmlns:a16="http://schemas.microsoft.com/office/drawing/2014/main" id="{26527DE9-0DFA-4413-9733-82C0C7FA5CC2}"/>
                  </a:ext>
                </a:extLst>
              </p:cNvPr>
              <p:cNvSpPr txBox="1">
                <a:spLocks noChangeArrowheads="1"/>
              </p:cNvSpPr>
              <p:nvPr/>
            </p:nvSpPr>
            <p:spPr bwMode="auto">
              <a:xfrm>
                <a:off x="4157" y="1788"/>
                <a:ext cx="92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Calibri" panose="020F0502020204030204" pitchFamily="34" charset="0"/>
                  </a:rPr>
                  <a:t>ISO-OSI</a:t>
                </a:r>
                <a:endParaRPr lang="zh-CN" altLang="zh-CN" sz="1400"/>
              </a:p>
            </p:txBody>
          </p:sp>
          <p:sp>
            <p:nvSpPr>
              <p:cNvPr id="54300" name="Text Box 25">
                <a:extLst>
                  <a:ext uri="{FF2B5EF4-FFF2-40B4-BE49-F238E27FC236}">
                    <a16:creationId xmlns:a16="http://schemas.microsoft.com/office/drawing/2014/main" id="{534B05D8-06D1-4F3B-9C45-9EF34CDC68BE}"/>
                  </a:ext>
                </a:extLst>
              </p:cNvPr>
              <p:cNvSpPr txBox="1">
                <a:spLocks noChangeArrowheads="1"/>
              </p:cNvSpPr>
              <p:nvPr/>
            </p:nvSpPr>
            <p:spPr bwMode="auto">
              <a:xfrm>
                <a:off x="3162" y="5402"/>
                <a:ext cx="5355"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Calibri" panose="020F0502020204030204" pitchFamily="34" charset="0"/>
                  </a:rPr>
                  <a:t>TCP/IP</a:t>
                </a:r>
                <a:r>
                  <a:rPr lang="zh-CN" altLang="en-US" sz="1400">
                    <a:latin typeface="Calibri" panose="020F0502020204030204" pitchFamily="34" charset="0"/>
                  </a:rPr>
                  <a:t>与</a:t>
                </a:r>
                <a:r>
                  <a:rPr lang="en-US" altLang="zh-CN" sz="1400">
                    <a:latin typeface="Calibri" panose="020F0502020204030204" pitchFamily="34" charset="0"/>
                  </a:rPr>
                  <a:t>ISO-OSI</a:t>
                </a:r>
                <a:r>
                  <a:rPr lang="zh-CN" altLang="en-US" sz="1400">
                    <a:latin typeface="Calibri" panose="020F0502020204030204" pitchFamily="34" charset="0"/>
                  </a:rPr>
                  <a:t>体系结构对比</a:t>
                </a:r>
                <a:endParaRPr lang="zh-CN" altLang="zh-CN" sz="1400"/>
              </a:p>
            </p:txBody>
          </p:sp>
        </p:grpSp>
        <p:cxnSp>
          <p:nvCxnSpPr>
            <p:cNvPr id="54291" name="AutoShape 26">
              <a:extLst>
                <a:ext uri="{FF2B5EF4-FFF2-40B4-BE49-F238E27FC236}">
                  <a16:creationId xmlns:a16="http://schemas.microsoft.com/office/drawing/2014/main" id="{B00FC628-4158-4B6E-B748-4112AF60C774}"/>
                </a:ext>
              </a:extLst>
            </p:cNvPr>
            <p:cNvCxnSpPr>
              <a:cxnSpLocks noChangeShapeType="1"/>
            </p:cNvCxnSpPr>
            <p:nvPr/>
          </p:nvCxnSpPr>
          <p:spPr bwMode="auto">
            <a:xfrm>
              <a:off x="7586" y="13787"/>
              <a:ext cx="527" cy="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4292" name="AutoShape 27">
              <a:extLst>
                <a:ext uri="{FF2B5EF4-FFF2-40B4-BE49-F238E27FC236}">
                  <a16:creationId xmlns:a16="http://schemas.microsoft.com/office/drawing/2014/main" id="{4029008A-C408-470F-B2CA-B30968D092D6}"/>
                </a:ext>
              </a:extLst>
            </p:cNvPr>
            <p:cNvCxnSpPr>
              <a:cxnSpLocks noChangeShapeType="1"/>
            </p:cNvCxnSpPr>
            <p:nvPr/>
          </p:nvCxnSpPr>
          <p:spPr bwMode="auto">
            <a:xfrm>
              <a:off x="7579" y="13416"/>
              <a:ext cx="527" cy="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4293" name="AutoShape 28">
              <a:extLst>
                <a:ext uri="{FF2B5EF4-FFF2-40B4-BE49-F238E27FC236}">
                  <a16:creationId xmlns:a16="http://schemas.microsoft.com/office/drawing/2014/main" id="{4E5ED7FF-5A35-4A6C-86E1-127A3447B264}"/>
                </a:ext>
              </a:extLst>
            </p:cNvPr>
            <p:cNvCxnSpPr>
              <a:cxnSpLocks noChangeShapeType="1"/>
            </p:cNvCxnSpPr>
            <p:nvPr/>
          </p:nvCxnSpPr>
          <p:spPr bwMode="auto">
            <a:xfrm>
              <a:off x="7592" y="14651"/>
              <a:ext cx="527" cy="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4294" name="AutoShape 29">
              <a:extLst>
                <a:ext uri="{FF2B5EF4-FFF2-40B4-BE49-F238E27FC236}">
                  <a16:creationId xmlns:a16="http://schemas.microsoft.com/office/drawing/2014/main" id="{AE88AECE-20DC-460B-AF32-95D1B1D26798}"/>
                </a:ext>
              </a:extLst>
            </p:cNvPr>
            <p:cNvCxnSpPr>
              <a:cxnSpLocks noChangeShapeType="1"/>
            </p:cNvCxnSpPr>
            <p:nvPr/>
          </p:nvCxnSpPr>
          <p:spPr bwMode="auto">
            <a:xfrm>
              <a:off x="7579" y="13026"/>
              <a:ext cx="527" cy="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4295" name="AutoShape 30">
              <a:extLst>
                <a:ext uri="{FF2B5EF4-FFF2-40B4-BE49-F238E27FC236}">
                  <a16:creationId xmlns:a16="http://schemas.microsoft.com/office/drawing/2014/main" id="{9D4E95EB-711A-4B54-8C9E-9387981EF54D}"/>
                </a:ext>
              </a:extLst>
            </p:cNvPr>
            <p:cNvCxnSpPr>
              <a:cxnSpLocks noChangeShapeType="1"/>
            </p:cNvCxnSpPr>
            <p:nvPr/>
          </p:nvCxnSpPr>
          <p:spPr bwMode="auto">
            <a:xfrm>
              <a:off x="7579" y="11830"/>
              <a:ext cx="527" cy="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54285" name="矩形 2">
            <a:extLst>
              <a:ext uri="{FF2B5EF4-FFF2-40B4-BE49-F238E27FC236}">
                <a16:creationId xmlns:a16="http://schemas.microsoft.com/office/drawing/2014/main" id="{D5C10DE6-07C6-4779-82B3-6F80D70D360E}"/>
              </a:ext>
            </a:extLst>
          </p:cNvPr>
          <p:cNvSpPr>
            <a:spLocks noChangeArrowheads="1"/>
          </p:cNvSpPr>
          <p:nvPr/>
        </p:nvSpPr>
        <p:spPr bwMode="auto">
          <a:xfrm>
            <a:off x="4895850" y="4365625"/>
            <a:ext cx="3421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1200">
                <a:solidFill>
                  <a:schemeClr val="tx2"/>
                </a:solidFill>
              </a:rPr>
              <a:t>物理网接口协议：</a:t>
            </a:r>
            <a:r>
              <a:rPr lang="en-US" altLang="zh-CN" sz="1200">
                <a:solidFill>
                  <a:schemeClr val="tx2"/>
                </a:solidFill>
              </a:rPr>
              <a:t>Ethernet</a:t>
            </a:r>
            <a:r>
              <a:rPr lang="zh-CN" altLang="en-US" sz="1200">
                <a:solidFill>
                  <a:schemeClr val="tx2"/>
                </a:solidFill>
              </a:rPr>
              <a:t>、</a:t>
            </a:r>
            <a:r>
              <a:rPr lang="en-US" altLang="zh-CN" sz="1200">
                <a:solidFill>
                  <a:schemeClr val="tx2"/>
                </a:solidFill>
              </a:rPr>
              <a:t>ISDN</a:t>
            </a:r>
            <a:r>
              <a:rPr lang="zh-CN" altLang="en-US" sz="1200">
                <a:solidFill>
                  <a:schemeClr val="tx2"/>
                </a:solidFill>
              </a:rPr>
              <a:t>、</a:t>
            </a:r>
            <a:r>
              <a:rPr lang="en-US" altLang="zh-CN" sz="1200">
                <a:solidFill>
                  <a:schemeClr val="tx2"/>
                </a:solidFill>
              </a:rPr>
              <a:t>X.25</a:t>
            </a:r>
            <a:r>
              <a:rPr lang="zh-CN" altLang="en-US" sz="1200">
                <a:solidFill>
                  <a:schemeClr val="tx2"/>
                </a:solidFill>
              </a:rPr>
              <a:t>等</a:t>
            </a:r>
          </a:p>
        </p:txBody>
      </p:sp>
      <p:sp>
        <p:nvSpPr>
          <p:cNvPr id="54286" name="矩形 3">
            <a:extLst>
              <a:ext uri="{FF2B5EF4-FFF2-40B4-BE49-F238E27FC236}">
                <a16:creationId xmlns:a16="http://schemas.microsoft.com/office/drawing/2014/main" id="{B3B5F53B-73F6-4375-9372-39F82D15A1C1}"/>
              </a:ext>
            </a:extLst>
          </p:cNvPr>
          <p:cNvSpPr>
            <a:spLocks noChangeArrowheads="1"/>
          </p:cNvSpPr>
          <p:nvPr/>
        </p:nvSpPr>
        <p:spPr bwMode="auto">
          <a:xfrm>
            <a:off x="4895850" y="3860800"/>
            <a:ext cx="29162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200">
                <a:solidFill>
                  <a:schemeClr val="tx2"/>
                </a:solidFill>
              </a:rPr>
              <a:t>4</a:t>
            </a:r>
            <a:r>
              <a:rPr lang="zh-CN" altLang="en-US" sz="1200">
                <a:solidFill>
                  <a:schemeClr val="tx2"/>
                </a:solidFill>
              </a:rPr>
              <a:t>个重要协议：</a:t>
            </a:r>
            <a:r>
              <a:rPr lang="en-US" altLang="zh-CN" sz="1200">
                <a:solidFill>
                  <a:schemeClr val="tx2"/>
                </a:solidFill>
              </a:rPr>
              <a:t>IP</a:t>
            </a:r>
            <a:r>
              <a:rPr lang="zh-CN" altLang="en-US" sz="1200">
                <a:solidFill>
                  <a:schemeClr val="tx2"/>
                </a:solidFill>
              </a:rPr>
              <a:t>、</a:t>
            </a:r>
            <a:r>
              <a:rPr lang="en-US" altLang="zh-CN" sz="1200">
                <a:solidFill>
                  <a:schemeClr val="tx2"/>
                </a:solidFill>
              </a:rPr>
              <a:t>ARP</a:t>
            </a:r>
            <a:r>
              <a:rPr lang="zh-CN" altLang="en-US" sz="1200">
                <a:solidFill>
                  <a:schemeClr val="tx2"/>
                </a:solidFill>
              </a:rPr>
              <a:t>、</a:t>
            </a:r>
            <a:r>
              <a:rPr lang="en-US" altLang="zh-CN" sz="1200">
                <a:solidFill>
                  <a:schemeClr val="tx2"/>
                </a:solidFill>
              </a:rPr>
              <a:t>RARP</a:t>
            </a:r>
            <a:r>
              <a:rPr lang="zh-CN" altLang="en-US" sz="1200">
                <a:solidFill>
                  <a:schemeClr val="tx2"/>
                </a:solidFill>
              </a:rPr>
              <a:t>、</a:t>
            </a:r>
            <a:r>
              <a:rPr lang="en-US" altLang="zh-CN" sz="1200">
                <a:solidFill>
                  <a:schemeClr val="tx2"/>
                </a:solidFill>
              </a:rPr>
              <a:t>ICMP</a:t>
            </a:r>
            <a:endParaRPr lang="zh-CN" altLang="en-US" sz="1200">
              <a:solidFill>
                <a:schemeClr val="tx2"/>
              </a:solidFill>
            </a:endParaRPr>
          </a:p>
        </p:txBody>
      </p:sp>
      <p:sp>
        <p:nvSpPr>
          <p:cNvPr id="54287" name="矩形 4">
            <a:extLst>
              <a:ext uri="{FF2B5EF4-FFF2-40B4-BE49-F238E27FC236}">
                <a16:creationId xmlns:a16="http://schemas.microsoft.com/office/drawing/2014/main" id="{A011FDC8-BFB3-41C2-9DA8-528B48B7134F}"/>
              </a:ext>
            </a:extLst>
          </p:cNvPr>
          <p:cNvSpPr>
            <a:spLocks noChangeArrowheads="1"/>
          </p:cNvSpPr>
          <p:nvPr/>
        </p:nvSpPr>
        <p:spPr bwMode="auto">
          <a:xfrm>
            <a:off x="4897438" y="3511550"/>
            <a:ext cx="19780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200">
                <a:solidFill>
                  <a:schemeClr val="tx2"/>
                </a:solidFill>
              </a:rPr>
              <a:t>2</a:t>
            </a:r>
            <a:r>
              <a:rPr lang="zh-CN" altLang="en-US" sz="1200">
                <a:solidFill>
                  <a:schemeClr val="tx2"/>
                </a:solidFill>
              </a:rPr>
              <a:t>个重要协议：</a:t>
            </a:r>
            <a:r>
              <a:rPr lang="en-US" altLang="zh-CN" sz="1200">
                <a:solidFill>
                  <a:schemeClr val="tx2"/>
                </a:solidFill>
              </a:rPr>
              <a:t>TCP</a:t>
            </a:r>
            <a:r>
              <a:rPr lang="zh-CN" altLang="en-US" sz="1200">
                <a:solidFill>
                  <a:schemeClr val="tx2"/>
                </a:solidFill>
              </a:rPr>
              <a:t>、</a:t>
            </a:r>
            <a:r>
              <a:rPr lang="en-US" altLang="zh-CN" sz="1200">
                <a:solidFill>
                  <a:schemeClr val="tx2"/>
                </a:solidFill>
              </a:rPr>
              <a:t>UDP</a:t>
            </a:r>
            <a:endParaRPr lang="zh-CN" altLang="en-US" sz="1200">
              <a:solidFill>
                <a:schemeClr val="tx2"/>
              </a:solidFill>
            </a:endParaRPr>
          </a:p>
        </p:txBody>
      </p:sp>
      <p:sp>
        <p:nvSpPr>
          <p:cNvPr id="54288" name="矩形 5">
            <a:extLst>
              <a:ext uri="{FF2B5EF4-FFF2-40B4-BE49-F238E27FC236}">
                <a16:creationId xmlns:a16="http://schemas.microsoft.com/office/drawing/2014/main" id="{AAF2A612-A40B-4E67-A447-46E176D8B776}"/>
              </a:ext>
            </a:extLst>
          </p:cNvPr>
          <p:cNvSpPr>
            <a:spLocks noChangeArrowheads="1"/>
          </p:cNvSpPr>
          <p:nvPr/>
        </p:nvSpPr>
        <p:spPr bwMode="auto">
          <a:xfrm>
            <a:off x="4859338" y="2565400"/>
            <a:ext cx="37449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a:solidFill>
                  <a:schemeClr val="tx2"/>
                </a:solidFill>
              </a:rPr>
              <a:t>网络应用协议：</a:t>
            </a:r>
            <a:r>
              <a:rPr lang="en-US" altLang="zh-CN" sz="1200">
                <a:solidFill>
                  <a:schemeClr val="tx2"/>
                </a:solidFill>
              </a:rPr>
              <a:t>FTP</a:t>
            </a:r>
            <a:r>
              <a:rPr lang="zh-CN" altLang="en-US" sz="1200">
                <a:solidFill>
                  <a:schemeClr val="tx2"/>
                </a:solidFill>
              </a:rPr>
              <a:t>、</a:t>
            </a:r>
            <a:r>
              <a:rPr lang="en-US" altLang="zh-CN" sz="1200">
                <a:solidFill>
                  <a:schemeClr val="tx2"/>
                </a:solidFill>
              </a:rPr>
              <a:t>HTTP</a:t>
            </a:r>
            <a:r>
              <a:rPr lang="zh-CN" altLang="en-US" sz="1200">
                <a:solidFill>
                  <a:schemeClr val="tx2"/>
                </a:solidFill>
              </a:rPr>
              <a:t>、</a:t>
            </a:r>
            <a:r>
              <a:rPr lang="en-US" altLang="zh-CN" sz="1200">
                <a:solidFill>
                  <a:schemeClr val="tx2"/>
                </a:solidFill>
              </a:rPr>
              <a:t>SMTP</a:t>
            </a:r>
            <a:r>
              <a:rPr lang="zh-CN" altLang="en-US" sz="1200">
                <a:solidFill>
                  <a:schemeClr val="tx2"/>
                </a:solidFill>
              </a:rPr>
              <a:t>、</a:t>
            </a:r>
            <a:r>
              <a:rPr lang="en-US" altLang="zh-CN" sz="1200">
                <a:solidFill>
                  <a:schemeClr val="tx2"/>
                </a:solidFill>
              </a:rPr>
              <a:t>TELNET</a:t>
            </a:r>
            <a:r>
              <a:rPr lang="zh-CN" altLang="en-US" sz="1200">
                <a:solidFill>
                  <a:schemeClr val="tx2"/>
                </a:solidFill>
              </a:rPr>
              <a:t>等</a:t>
            </a:r>
            <a:endParaRPr lang="en-US" altLang="zh-CN" sz="1200">
              <a:solidFill>
                <a:schemeClr val="tx2"/>
              </a:solidFill>
            </a:endParaRPr>
          </a:p>
          <a:p>
            <a:pPr>
              <a:lnSpc>
                <a:spcPct val="150000"/>
              </a:lnSpc>
            </a:pPr>
            <a:r>
              <a:rPr lang="zh-CN" altLang="en-US" sz="1200">
                <a:solidFill>
                  <a:schemeClr val="tx2"/>
                </a:solidFill>
              </a:rPr>
              <a:t>应用支撑协议：</a:t>
            </a:r>
            <a:r>
              <a:rPr lang="en-US" altLang="zh-CN" sz="1200">
                <a:solidFill>
                  <a:schemeClr val="tx2"/>
                </a:solidFill>
              </a:rPr>
              <a:t>DNS</a:t>
            </a:r>
            <a:r>
              <a:rPr lang="zh-CN" altLang="en-US" sz="1200">
                <a:solidFill>
                  <a:schemeClr val="tx2"/>
                </a:solidFill>
              </a:rPr>
              <a:t>、</a:t>
            </a:r>
            <a:r>
              <a:rPr lang="en-US" altLang="zh-CN" sz="1200">
                <a:solidFill>
                  <a:schemeClr val="tx2"/>
                </a:solidFill>
              </a:rPr>
              <a:t>DHCP</a:t>
            </a:r>
            <a:r>
              <a:rPr lang="zh-CN" altLang="en-US" sz="1200">
                <a:solidFill>
                  <a:schemeClr val="tx2"/>
                </a:solidFill>
              </a:rPr>
              <a:t>、</a:t>
            </a:r>
            <a:r>
              <a:rPr lang="en-US" altLang="zh-CN" sz="1200">
                <a:solidFill>
                  <a:schemeClr val="tx2"/>
                </a:solidFill>
              </a:rPr>
              <a:t>SNMP</a:t>
            </a:r>
            <a:r>
              <a:rPr lang="zh-CN" altLang="en-US" sz="1200">
                <a:solidFill>
                  <a:schemeClr val="tx2"/>
                </a:solidFill>
              </a:rPr>
              <a:t>等</a:t>
            </a:r>
          </a:p>
        </p:txBody>
      </p:sp>
      <p:sp>
        <p:nvSpPr>
          <p:cNvPr id="44" name="内容占位符 4">
            <a:extLst>
              <a:ext uri="{FF2B5EF4-FFF2-40B4-BE49-F238E27FC236}">
                <a16:creationId xmlns:a16="http://schemas.microsoft.com/office/drawing/2014/main" id="{2655711F-5DB6-4AD9-90EC-65106C402FC5}"/>
              </a:ext>
            </a:extLst>
          </p:cNvPr>
          <p:cNvSpPr txBox="1">
            <a:spLocks/>
          </p:cNvSpPr>
          <p:nvPr/>
        </p:nvSpPr>
        <p:spPr bwMode="auto">
          <a:xfrm>
            <a:off x="755650" y="836613"/>
            <a:ext cx="46799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1800" kern="0" dirty="0">
                <a:solidFill>
                  <a:srgbClr val="215978"/>
                </a:solidFill>
              </a:rPr>
              <a:t>    六、</a:t>
            </a:r>
            <a:r>
              <a:rPr lang="zh-CN" altLang="zh-CN" sz="1800" kern="0" dirty="0">
                <a:solidFill>
                  <a:srgbClr val="215978"/>
                </a:solidFill>
              </a:rPr>
              <a:t>网络</a:t>
            </a:r>
            <a:r>
              <a:rPr lang="zh-CN" altLang="en-US" sz="1800" kern="0" dirty="0">
                <a:solidFill>
                  <a:srgbClr val="215978"/>
                </a:solidFill>
              </a:rPr>
              <a:t>协议与网络体系结构</a:t>
            </a:r>
            <a:endParaRPr lang="en-US" altLang="zh-CN" sz="1800" kern="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4">
            <a:extLst>
              <a:ext uri="{FF2B5EF4-FFF2-40B4-BE49-F238E27FC236}">
                <a16:creationId xmlns:a16="http://schemas.microsoft.com/office/drawing/2014/main" id="{517CFC40-F9F1-4F00-B83B-848F993897F7}"/>
              </a:ext>
            </a:extLst>
          </p:cNvPr>
          <p:cNvSpPr txBox="1">
            <a:spLocks/>
          </p:cNvSpPr>
          <p:nvPr/>
        </p:nvSpPr>
        <p:spPr bwMode="auto">
          <a:xfrm>
            <a:off x="1008063" y="1412875"/>
            <a:ext cx="3386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ts val="1200"/>
              </a:spcBef>
              <a:spcAft>
                <a:spcPts val="200"/>
              </a:spcAft>
              <a:buClr>
                <a:schemeClr val="accent1"/>
              </a:buClr>
              <a:buSzPct val="100000"/>
              <a:buFont typeface="Wingdings" panose="05000000000000000000" pitchFamily="2" charset="2"/>
              <a:buNone/>
            </a:pPr>
            <a:r>
              <a:rPr lang="en-US" altLang="zh-CN" sz="1600">
                <a:latin typeface="Calibri" panose="020F0502020204030204" pitchFamily="34" charset="0"/>
              </a:rPr>
              <a:t>8. TCP/I</a:t>
            </a:r>
            <a:r>
              <a:rPr lang="zh-CN" altLang="en-US" sz="1600">
                <a:latin typeface="Calibri" panose="020F0502020204030204" pitchFamily="34" charset="0"/>
              </a:rPr>
              <a:t>协议模型</a:t>
            </a:r>
            <a:endParaRPr lang="zh-CN" altLang="zh-CN" sz="1600">
              <a:latin typeface="Calibri" panose="020F0502020204030204" pitchFamily="34" charset="0"/>
            </a:endParaRPr>
          </a:p>
        </p:txBody>
      </p:sp>
      <p:sp>
        <p:nvSpPr>
          <p:cNvPr id="56323" name="Rectangle 2">
            <a:extLst>
              <a:ext uri="{FF2B5EF4-FFF2-40B4-BE49-F238E27FC236}">
                <a16:creationId xmlns:a16="http://schemas.microsoft.com/office/drawing/2014/main" id="{6B7149C1-0877-4EB2-8986-2C66D3A16068}"/>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4" name="Rectangle 4">
            <a:extLst>
              <a:ext uri="{FF2B5EF4-FFF2-40B4-BE49-F238E27FC236}">
                <a16:creationId xmlns:a16="http://schemas.microsoft.com/office/drawing/2014/main" id="{C63D9EC3-B789-4EA4-B5E3-0352BC692AC8}"/>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5" name="Rectangle 4">
            <a:extLst>
              <a:ext uri="{FF2B5EF4-FFF2-40B4-BE49-F238E27FC236}">
                <a16:creationId xmlns:a16="http://schemas.microsoft.com/office/drawing/2014/main" id="{15F06CCB-BCA2-4465-BADB-C1893F670802}"/>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6" name="Rectangle 2">
            <a:extLst>
              <a:ext uri="{FF2B5EF4-FFF2-40B4-BE49-F238E27FC236}">
                <a16:creationId xmlns:a16="http://schemas.microsoft.com/office/drawing/2014/main" id="{379E5B12-96E4-4BF8-9DBA-5BE44DCDBA1B}"/>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7" name="Rectangle 4">
            <a:extLst>
              <a:ext uri="{FF2B5EF4-FFF2-40B4-BE49-F238E27FC236}">
                <a16:creationId xmlns:a16="http://schemas.microsoft.com/office/drawing/2014/main" id="{5EC0F780-4FEF-40EF-8126-F1625B137DC5}"/>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8" name="Rectangle 2">
            <a:extLst>
              <a:ext uri="{FF2B5EF4-FFF2-40B4-BE49-F238E27FC236}">
                <a16:creationId xmlns:a16="http://schemas.microsoft.com/office/drawing/2014/main" id="{170388AE-D5FE-4214-B959-F4EB25342D13}"/>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29" name="Rectangle 4">
            <a:extLst>
              <a:ext uri="{FF2B5EF4-FFF2-40B4-BE49-F238E27FC236}">
                <a16:creationId xmlns:a16="http://schemas.microsoft.com/office/drawing/2014/main" id="{E5668FD1-2739-48EB-95E4-4E9D08E2E319}"/>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30" name="Rectangle 4">
            <a:extLst>
              <a:ext uri="{FF2B5EF4-FFF2-40B4-BE49-F238E27FC236}">
                <a16:creationId xmlns:a16="http://schemas.microsoft.com/office/drawing/2014/main" id="{A2D1E8D9-0A09-42ED-BC83-CD7651D7F066}"/>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56331" name="Rectangle 2">
            <a:extLst>
              <a:ext uri="{FF2B5EF4-FFF2-40B4-BE49-F238E27FC236}">
                <a16:creationId xmlns:a16="http://schemas.microsoft.com/office/drawing/2014/main" id="{58706B59-8EE4-423E-AFFF-E4FBF78F97BB}"/>
              </a:ext>
            </a:extLst>
          </p:cNvPr>
          <p:cNvSpPr>
            <a:spLocks noChangeArrowheads="1"/>
          </p:cNvSpPr>
          <p:nvPr/>
        </p:nvSpPr>
        <p:spPr bwMode="auto">
          <a:xfrm>
            <a:off x="0" y="-153988"/>
            <a:ext cx="184150"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grpSp>
        <p:nvGrpSpPr>
          <p:cNvPr id="56332" name="Group 4">
            <a:extLst>
              <a:ext uri="{FF2B5EF4-FFF2-40B4-BE49-F238E27FC236}">
                <a16:creationId xmlns:a16="http://schemas.microsoft.com/office/drawing/2014/main" id="{46A6E40F-6045-41D1-BBAB-F85A99A52DA2}"/>
              </a:ext>
            </a:extLst>
          </p:cNvPr>
          <p:cNvGrpSpPr>
            <a:grpSpLocks noChangeAspect="1"/>
          </p:cNvGrpSpPr>
          <p:nvPr/>
        </p:nvGrpSpPr>
        <p:grpSpPr bwMode="auto">
          <a:xfrm>
            <a:off x="2051050" y="1844675"/>
            <a:ext cx="5400675" cy="2808288"/>
            <a:chOff x="4388" y="6765"/>
            <a:chExt cx="3442" cy="2447"/>
          </a:xfrm>
        </p:grpSpPr>
        <p:sp>
          <p:nvSpPr>
            <p:cNvPr id="56335" name="AutoShape 5">
              <a:extLst>
                <a:ext uri="{FF2B5EF4-FFF2-40B4-BE49-F238E27FC236}">
                  <a16:creationId xmlns:a16="http://schemas.microsoft.com/office/drawing/2014/main" id="{677C0455-8D08-414A-8BD1-72A601CE6A92}"/>
                </a:ext>
              </a:extLst>
            </p:cNvPr>
            <p:cNvSpPr>
              <a:spLocks noChangeAspect="1" noChangeArrowheads="1"/>
            </p:cNvSpPr>
            <p:nvPr/>
          </p:nvSpPr>
          <p:spPr bwMode="auto">
            <a:xfrm>
              <a:off x="4388" y="6765"/>
              <a:ext cx="3442" cy="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en-US" sz="1400">
                <a:solidFill>
                  <a:schemeClr val="tx2"/>
                </a:solidFill>
              </a:endParaRPr>
            </a:p>
          </p:txBody>
        </p:sp>
        <p:sp>
          <p:nvSpPr>
            <p:cNvPr id="56336" name="Text Box 6">
              <a:extLst>
                <a:ext uri="{FF2B5EF4-FFF2-40B4-BE49-F238E27FC236}">
                  <a16:creationId xmlns:a16="http://schemas.microsoft.com/office/drawing/2014/main" id="{160992F6-A301-4F1A-B66D-AE4C65DCF0F5}"/>
                </a:ext>
              </a:extLst>
            </p:cNvPr>
            <p:cNvSpPr txBox="1">
              <a:spLocks noChangeArrowheads="1"/>
            </p:cNvSpPr>
            <p:nvPr/>
          </p:nvSpPr>
          <p:spPr bwMode="auto">
            <a:xfrm>
              <a:off x="6893" y="6765"/>
              <a:ext cx="93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8080"/>
                  </a:solidFill>
                  <a:miter lim="800000"/>
                  <a:headEnd/>
                  <a:tailEnd/>
                </a14:hiddenLine>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2200"/>
                </a:lnSpc>
                <a:spcBef>
                  <a:spcPts val="388"/>
                </a:spcBef>
                <a:spcAft>
                  <a:spcPts val="388"/>
                </a:spcAft>
              </a:pPr>
              <a:r>
                <a:rPr lang="zh-CN" altLang="en-US" sz="1200">
                  <a:solidFill>
                    <a:schemeClr val="tx2"/>
                  </a:solidFill>
                  <a:latin typeface="Times New Roman" panose="02020603050405020304" pitchFamily="18" charset="0"/>
                </a:rPr>
                <a:t>应用层</a:t>
              </a:r>
            </a:p>
          </p:txBody>
        </p:sp>
        <p:sp>
          <p:nvSpPr>
            <p:cNvPr id="56337" name="Text Box 7">
              <a:extLst>
                <a:ext uri="{FF2B5EF4-FFF2-40B4-BE49-F238E27FC236}">
                  <a16:creationId xmlns:a16="http://schemas.microsoft.com/office/drawing/2014/main" id="{9C1F944E-692A-4A87-8EB4-869BBE3F032E}"/>
                </a:ext>
              </a:extLst>
            </p:cNvPr>
            <p:cNvSpPr txBox="1">
              <a:spLocks noChangeArrowheads="1"/>
            </p:cNvSpPr>
            <p:nvPr/>
          </p:nvSpPr>
          <p:spPr bwMode="auto">
            <a:xfrm>
              <a:off x="6893" y="7173"/>
              <a:ext cx="93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8080"/>
                  </a:solidFill>
                  <a:miter lim="800000"/>
                  <a:headEnd/>
                  <a:tailEnd/>
                </a14:hiddenLine>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2200"/>
                </a:lnSpc>
                <a:spcBef>
                  <a:spcPts val="388"/>
                </a:spcBef>
                <a:spcAft>
                  <a:spcPts val="388"/>
                </a:spcAft>
              </a:pPr>
              <a:r>
                <a:rPr lang="zh-CN" altLang="en-US" sz="1200">
                  <a:solidFill>
                    <a:schemeClr val="tx2"/>
                  </a:solidFill>
                  <a:latin typeface="Times New Roman" panose="02020603050405020304" pitchFamily="18" charset="0"/>
                </a:rPr>
                <a:t>传输层</a:t>
              </a:r>
            </a:p>
          </p:txBody>
        </p:sp>
        <p:sp>
          <p:nvSpPr>
            <p:cNvPr id="56338" name="Text Box 8">
              <a:extLst>
                <a:ext uri="{FF2B5EF4-FFF2-40B4-BE49-F238E27FC236}">
                  <a16:creationId xmlns:a16="http://schemas.microsoft.com/office/drawing/2014/main" id="{429DC112-7E4F-4B78-9274-29294C4E100C}"/>
                </a:ext>
              </a:extLst>
            </p:cNvPr>
            <p:cNvSpPr txBox="1">
              <a:spLocks noChangeArrowheads="1"/>
            </p:cNvSpPr>
            <p:nvPr/>
          </p:nvSpPr>
          <p:spPr bwMode="auto">
            <a:xfrm>
              <a:off x="6893" y="7581"/>
              <a:ext cx="937"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8080"/>
                  </a:solidFill>
                  <a:miter lim="800000"/>
                  <a:headEnd/>
                  <a:tailEnd/>
                </a14:hiddenLine>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2200"/>
                </a:lnSpc>
                <a:spcBef>
                  <a:spcPts val="388"/>
                </a:spcBef>
                <a:spcAft>
                  <a:spcPts val="388"/>
                </a:spcAft>
              </a:pPr>
              <a:r>
                <a:rPr lang="zh-CN" altLang="en-US" sz="1200">
                  <a:solidFill>
                    <a:schemeClr val="tx2"/>
                  </a:solidFill>
                  <a:latin typeface="Times New Roman" panose="02020603050405020304" pitchFamily="18" charset="0"/>
                </a:rPr>
                <a:t>网络层</a:t>
              </a:r>
            </a:p>
          </p:txBody>
        </p:sp>
        <p:sp>
          <p:nvSpPr>
            <p:cNvPr id="56339" name="Text Box 9">
              <a:extLst>
                <a:ext uri="{FF2B5EF4-FFF2-40B4-BE49-F238E27FC236}">
                  <a16:creationId xmlns:a16="http://schemas.microsoft.com/office/drawing/2014/main" id="{79334385-9D5F-47EB-B65B-29C394D0CDF1}"/>
                </a:ext>
              </a:extLst>
            </p:cNvPr>
            <p:cNvSpPr txBox="1">
              <a:spLocks noChangeArrowheads="1"/>
            </p:cNvSpPr>
            <p:nvPr/>
          </p:nvSpPr>
          <p:spPr bwMode="auto">
            <a:xfrm>
              <a:off x="6893" y="7989"/>
              <a:ext cx="93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8080"/>
                  </a:solidFill>
                  <a:miter lim="800000"/>
                  <a:headEnd/>
                  <a:tailEnd/>
                </a14:hiddenLine>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ts val="2200"/>
                </a:lnSpc>
                <a:spcBef>
                  <a:spcPts val="388"/>
                </a:spcBef>
                <a:spcAft>
                  <a:spcPts val="388"/>
                </a:spcAft>
              </a:pPr>
              <a:r>
                <a:rPr lang="zh-CN" altLang="en-US" sz="1200">
                  <a:solidFill>
                    <a:schemeClr val="tx2"/>
                  </a:solidFill>
                  <a:latin typeface="Times New Roman" panose="02020603050405020304" pitchFamily="18" charset="0"/>
                </a:rPr>
                <a:t>网络接口层</a:t>
              </a:r>
            </a:p>
          </p:txBody>
        </p:sp>
        <p:sp>
          <p:nvSpPr>
            <p:cNvPr id="56340" name="Text Box 10">
              <a:extLst>
                <a:ext uri="{FF2B5EF4-FFF2-40B4-BE49-F238E27FC236}">
                  <a16:creationId xmlns:a16="http://schemas.microsoft.com/office/drawing/2014/main" id="{E19CCEF4-D538-4ED7-8727-390D950344D4}"/>
                </a:ext>
              </a:extLst>
            </p:cNvPr>
            <p:cNvSpPr txBox="1">
              <a:spLocks noChangeArrowheads="1"/>
            </p:cNvSpPr>
            <p:nvPr/>
          </p:nvSpPr>
          <p:spPr bwMode="auto">
            <a:xfrm>
              <a:off x="4545" y="6922"/>
              <a:ext cx="316" cy="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8080"/>
                  </a:solidFill>
                  <a:miter lim="800000"/>
                  <a:headEnd/>
                  <a:tailEnd/>
                </a14:hiddenLine>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ts val="2200"/>
                </a:lnSpc>
                <a:spcBef>
                  <a:spcPts val="388"/>
                </a:spcBef>
                <a:spcAft>
                  <a:spcPts val="388"/>
                </a:spcAft>
              </a:pPr>
              <a:r>
                <a:rPr lang="en-US" altLang="zh-CN" sz="1200">
                  <a:solidFill>
                    <a:schemeClr val="tx2"/>
                  </a:solidFill>
                  <a:latin typeface="Times New Roman" panose="02020603050405020304" pitchFamily="18" charset="0"/>
                </a:rPr>
                <a:t>1.</a:t>
              </a:r>
            </a:p>
            <a:p>
              <a:pPr algn="ctr">
                <a:lnSpc>
                  <a:spcPts val="2200"/>
                </a:lnSpc>
                <a:spcBef>
                  <a:spcPts val="775"/>
                </a:spcBef>
                <a:spcAft>
                  <a:spcPts val="388"/>
                </a:spcAft>
              </a:pPr>
              <a:r>
                <a:rPr lang="en-US" altLang="zh-CN" sz="1200">
                  <a:solidFill>
                    <a:schemeClr val="tx2"/>
                  </a:solidFill>
                  <a:latin typeface="Times New Roman" panose="02020603050405020304" pitchFamily="18" charset="0"/>
                </a:rPr>
                <a:t>2.</a:t>
              </a:r>
            </a:p>
            <a:p>
              <a:pPr algn="ctr">
                <a:lnSpc>
                  <a:spcPts val="2200"/>
                </a:lnSpc>
                <a:spcBef>
                  <a:spcPts val="775"/>
                </a:spcBef>
                <a:spcAft>
                  <a:spcPts val="388"/>
                </a:spcAft>
              </a:pPr>
              <a:r>
                <a:rPr lang="en-US" altLang="zh-CN" sz="1200">
                  <a:solidFill>
                    <a:schemeClr val="tx2"/>
                  </a:solidFill>
                  <a:latin typeface="Times New Roman" panose="02020603050405020304" pitchFamily="18" charset="0"/>
                </a:rPr>
                <a:t>3.</a:t>
              </a:r>
            </a:p>
            <a:p>
              <a:pPr algn="ctr">
                <a:lnSpc>
                  <a:spcPts val="2200"/>
                </a:lnSpc>
                <a:spcBef>
                  <a:spcPts val="775"/>
                </a:spcBef>
                <a:spcAft>
                  <a:spcPts val="388"/>
                </a:spcAft>
              </a:pPr>
              <a:r>
                <a:rPr lang="en-US" altLang="zh-CN" sz="1200">
                  <a:solidFill>
                    <a:schemeClr val="tx2"/>
                  </a:solidFill>
                  <a:latin typeface="Times New Roman" panose="02020603050405020304" pitchFamily="18" charset="0"/>
                </a:rPr>
                <a:t>4.</a:t>
              </a:r>
            </a:p>
          </p:txBody>
        </p:sp>
        <p:sp>
          <p:nvSpPr>
            <p:cNvPr id="56341" name="Text Box 11">
              <a:extLst>
                <a:ext uri="{FF2B5EF4-FFF2-40B4-BE49-F238E27FC236}">
                  <a16:creationId xmlns:a16="http://schemas.microsoft.com/office/drawing/2014/main" id="{0FD54258-F3B3-43EE-946D-E18CE7DA0420}"/>
                </a:ext>
              </a:extLst>
            </p:cNvPr>
            <p:cNvSpPr txBox="1">
              <a:spLocks noChangeArrowheads="1"/>
            </p:cNvSpPr>
            <p:nvPr/>
          </p:nvSpPr>
          <p:spPr bwMode="auto">
            <a:xfrm>
              <a:off x="4881" y="8627"/>
              <a:ext cx="250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200">
                  <a:solidFill>
                    <a:schemeClr val="tx2"/>
                  </a:solidFill>
                  <a:latin typeface="Times New Roman" panose="02020603050405020304" pitchFamily="18" charset="0"/>
                </a:rPr>
                <a:t>          TCP/IP</a:t>
              </a:r>
              <a:r>
                <a:rPr lang="zh-CN" altLang="en-US" sz="1200">
                  <a:solidFill>
                    <a:schemeClr val="tx2"/>
                  </a:solidFill>
                  <a:latin typeface="Times New Roman" panose="02020603050405020304" pitchFamily="18" charset="0"/>
                </a:rPr>
                <a:t>协议数据封装</a:t>
              </a:r>
              <a:endParaRPr lang="zh-CN" altLang="en-US" sz="1200">
                <a:solidFill>
                  <a:schemeClr val="tx2"/>
                </a:solidFill>
              </a:endParaRPr>
            </a:p>
          </p:txBody>
        </p:sp>
        <p:sp>
          <p:nvSpPr>
            <p:cNvPr id="56342" name="Text Box 12">
              <a:extLst>
                <a:ext uri="{FF2B5EF4-FFF2-40B4-BE49-F238E27FC236}">
                  <a16:creationId xmlns:a16="http://schemas.microsoft.com/office/drawing/2014/main" id="{CEEAA8FD-6B9B-4670-952A-E6C2DF972594}"/>
                </a:ext>
              </a:extLst>
            </p:cNvPr>
            <p:cNvSpPr txBox="1">
              <a:spLocks noChangeArrowheads="1"/>
            </p:cNvSpPr>
            <p:nvPr/>
          </p:nvSpPr>
          <p:spPr bwMode="auto">
            <a:xfrm>
              <a:off x="4858" y="6765"/>
              <a:ext cx="1877" cy="410"/>
            </a:xfrm>
            <a:prstGeom prst="rect">
              <a:avLst/>
            </a:prstGeom>
            <a:solidFill>
              <a:srgbClr val="FFFFFF"/>
            </a:solidFill>
            <a:ln w="9525">
              <a:solidFill>
                <a:srgbClr val="000000"/>
              </a:solidFill>
              <a:miter lim="800000"/>
              <a:headEnd/>
              <a:tailEnd/>
            </a:ln>
          </p:spPr>
          <p:txBody>
            <a:bodyPr tIns="108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zh-CN" sz="1200">
                <a:solidFill>
                  <a:schemeClr val="tx2"/>
                </a:solidFill>
              </a:endParaRPr>
            </a:p>
          </p:txBody>
        </p:sp>
        <p:sp>
          <p:nvSpPr>
            <p:cNvPr id="56343" name="Text Box 13">
              <a:extLst>
                <a:ext uri="{FF2B5EF4-FFF2-40B4-BE49-F238E27FC236}">
                  <a16:creationId xmlns:a16="http://schemas.microsoft.com/office/drawing/2014/main" id="{5DC041AE-C690-4F25-A042-350508AC9824}"/>
                </a:ext>
              </a:extLst>
            </p:cNvPr>
            <p:cNvSpPr txBox="1">
              <a:spLocks noChangeArrowheads="1"/>
            </p:cNvSpPr>
            <p:nvPr/>
          </p:nvSpPr>
          <p:spPr bwMode="auto">
            <a:xfrm>
              <a:off x="4858" y="7177"/>
              <a:ext cx="1881" cy="406"/>
            </a:xfrm>
            <a:prstGeom prst="rect">
              <a:avLst/>
            </a:prstGeom>
            <a:solidFill>
              <a:srgbClr val="FFFFFF"/>
            </a:solidFill>
            <a:ln w="9525">
              <a:solidFill>
                <a:srgbClr val="000000"/>
              </a:solidFill>
              <a:miter lim="800000"/>
              <a:headEnd/>
              <a:tailEnd/>
            </a:ln>
          </p:spPr>
          <p:txBody>
            <a:bodyPr tIns="108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zh-CN" sz="1200">
                <a:solidFill>
                  <a:schemeClr val="tx2"/>
                </a:solidFill>
              </a:endParaRPr>
            </a:p>
          </p:txBody>
        </p:sp>
        <p:sp>
          <p:nvSpPr>
            <p:cNvPr id="56344" name="Text Box 14">
              <a:extLst>
                <a:ext uri="{FF2B5EF4-FFF2-40B4-BE49-F238E27FC236}">
                  <a16:creationId xmlns:a16="http://schemas.microsoft.com/office/drawing/2014/main" id="{A074CD71-2058-4ACF-BC8E-C4AFAEA3D367}"/>
                </a:ext>
              </a:extLst>
            </p:cNvPr>
            <p:cNvSpPr txBox="1">
              <a:spLocks noChangeArrowheads="1"/>
            </p:cNvSpPr>
            <p:nvPr/>
          </p:nvSpPr>
          <p:spPr bwMode="auto">
            <a:xfrm>
              <a:off x="4858" y="7583"/>
              <a:ext cx="1880" cy="408"/>
            </a:xfrm>
            <a:prstGeom prst="rect">
              <a:avLst/>
            </a:prstGeom>
            <a:solidFill>
              <a:srgbClr val="FFFFFF"/>
            </a:solidFill>
            <a:ln w="9525">
              <a:solidFill>
                <a:srgbClr val="000000"/>
              </a:solidFill>
              <a:miter lim="800000"/>
              <a:headEnd/>
              <a:tailEnd/>
            </a:ln>
          </p:spPr>
          <p:txBody>
            <a:bodyPr tIns="108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zh-CN" sz="1200">
                <a:solidFill>
                  <a:schemeClr val="tx2"/>
                </a:solidFill>
              </a:endParaRPr>
            </a:p>
          </p:txBody>
        </p:sp>
        <p:sp>
          <p:nvSpPr>
            <p:cNvPr id="56345" name="Text Box 15">
              <a:extLst>
                <a:ext uri="{FF2B5EF4-FFF2-40B4-BE49-F238E27FC236}">
                  <a16:creationId xmlns:a16="http://schemas.microsoft.com/office/drawing/2014/main" id="{EED825AF-E3FA-42D6-9D74-262D97461F90}"/>
                </a:ext>
              </a:extLst>
            </p:cNvPr>
            <p:cNvSpPr txBox="1">
              <a:spLocks noChangeArrowheads="1"/>
            </p:cNvSpPr>
            <p:nvPr/>
          </p:nvSpPr>
          <p:spPr bwMode="auto">
            <a:xfrm>
              <a:off x="4858" y="7988"/>
              <a:ext cx="1878" cy="409"/>
            </a:xfrm>
            <a:prstGeom prst="rect">
              <a:avLst/>
            </a:prstGeom>
            <a:solidFill>
              <a:srgbClr val="FFFFFF"/>
            </a:solidFill>
            <a:ln w="9525">
              <a:solidFill>
                <a:srgbClr val="000000"/>
              </a:solidFill>
              <a:miter lim="800000"/>
              <a:headEnd/>
              <a:tailEnd/>
            </a:ln>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endParaRPr lang="zh-CN" altLang="zh-CN" sz="1200">
                <a:solidFill>
                  <a:schemeClr val="tx2"/>
                </a:solidFill>
              </a:endParaRPr>
            </a:p>
          </p:txBody>
        </p:sp>
        <p:sp>
          <p:nvSpPr>
            <p:cNvPr id="24" name="Text Box 16">
              <a:extLst>
                <a:ext uri="{FF2B5EF4-FFF2-40B4-BE49-F238E27FC236}">
                  <a16:creationId xmlns:a16="http://schemas.microsoft.com/office/drawing/2014/main" id="{55EF7902-7EFC-4865-AAD9-D0C49FE7CE97}"/>
                </a:ext>
              </a:extLst>
            </p:cNvPr>
            <p:cNvSpPr txBox="1">
              <a:spLocks noChangeArrowheads="1"/>
            </p:cNvSpPr>
            <p:nvPr/>
          </p:nvSpPr>
          <p:spPr bwMode="auto">
            <a:xfrm>
              <a:off x="5640" y="8049"/>
              <a:ext cx="314" cy="271"/>
            </a:xfrm>
            <a:prstGeom prst="rect">
              <a:avLst/>
            </a:prstGeom>
            <a:solidFill>
              <a:schemeClr val="accent1">
                <a:lumMod val="20000"/>
                <a:lumOff val="80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TCP</a:t>
              </a:r>
              <a:endParaRPr lang="en-US" altLang="zh-CN" sz="1200" dirty="0">
                <a:solidFill>
                  <a:schemeClr val="tx2"/>
                </a:solidFill>
              </a:endParaRPr>
            </a:p>
          </p:txBody>
        </p:sp>
        <p:sp>
          <p:nvSpPr>
            <p:cNvPr id="56347" name="Text Box 17">
              <a:extLst>
                <a:ext uri="{FF2B5EF4-FFF2-40B4-BE49-F238E27FC236}">
                  <a16:creationId xmlns:a16="http://schemas.microsoft.com/office/drawing/2014/main" id="{DAD7419B-A334-4A27-BC06-5F4C4086233E}"/>
                </a:ext>
              </a:extLst>
            </p:cNvPr>
            <p:cNvSpPr txBox="1">
              <a:spLocks noChangeArrowheads="1"/>
            </p:cNvSpPr>
            <p:nvPr/>
          </p:nvSpPr>
          <p:spPr bwMode="auto">
            <a:xfrm>
              <a:off x="5953" y="8049"/>
              <a:ext cx="359" cy="270"/>
            </a:xfrm>
            <a:prstGeom prst="rect">
              <a:avLst/>
            </a:prstGeom>
            <a:solidFill>
              <a:srgbClr val="FFFFFF"/>
            </a:solidFill>
            <a:ln w="9525">
              <a:solidFill>
                <a:srgbClr val="333333"/>
              </a:solidFill>
              <a:miter lim="800000"/>
              <a:headEnd/>
              <a:tailEnd/>
            </a:ln>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96000"/>
                </a:lnSpc>
              </a:pPr>
              <a:r>
                <a:rPr lang="zh-CN" altLang="en-US" sz="1200">
                  <a:solidFill>
                    <a:schemeClr val="tx2"/>
                  </a:solidFill>
                  <a:latin typeface="Times New Roman" panose="02020603050405020304" pitchFamily="18" charset="0"/>
                </a:rPr>
                <a:t>数据</a:t>
              </a:r>
              <a:endParaRPr lang="zh-CN" altLang="en-US" sz="1200">
                <a:solidFill>
                  <a:schemeClr val="tx2"/>
                </a:solidFill>
              </a:endParaRPr>
            </a:p>
          </p:txBody>
        </p:sp>
        <p:sp>
          <p:nvSpPr>
            <p:cNvPr id="26" name="Text Box 18">
              <a:extLst>
                <a:ext uri="{FF2B5EF4-FFF2-40B4-BE49-F238E27FC236}">
                  <a16:creationId xmlns:a16="http://schemas.microsoft.com/office/drawing/2014/main" id="{BE145E44-5D21-4486-BE10-F99EB1A95276}"/>
                </a:ext>
              </a:extLst>
            </p:cNvPr>
            <p:cNvSpPr txBox="1">
              <a:spLocks noChangeArrowheads="1"/>
            </p:cNvSpPr>
            <p:nvPr/>
          </p:nvSpPr>
          <p:spPr bwMode="auto">
            <a:xfrm>
              <a:off x="5327" y="8049"/>
              <a:ext cx="312" cy="271"/>
            </a:xfrm>
            <a:prstGeom prst="rect">
              <a:avLst/>
            </a:prstGeom>
            <a:solidFill>
              <a:schemeClr val="accent1">
                <a:lumMod val="60000"/>
                <a:lumOff val="40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IP</a:t>
              </a:r>
              <a:endParaRPr lang="en-US" altLang="zh-CN" sz="1200" dirty="0">
                <a:solidFill>
                  <a:schemeClr val="tx2"/>
                </a:solidFill>
              </a:endParaRPr>
            </a:p>
          </p:txBody>
        </p:sp>
        <p:sp>
          <p:nvSpPr>
            <p:cNvPr id="27" name="Text Box 19">
              <a:extLst>
                <a:ext uri="{FF2B5EF4-FFF2-40B4-BE49-F238E27FC236}">
                  <a16:creationId xmlns:a16="http://schemas.microsoft.com/office/drawing/2014/main" id="{6035F2D4-1357-4396-9B52-EA8468137B92}"/>
                </a:ext>
              </a:extLst>
            </p:cNvPr>
            <p:cNvSpPr txBox="1">
              <a:spLocks noChangeArrowheads="1"/>
            </p:cNvSpPr>
            <p:nvPr/>
          </p:nvSpPr>
          <p:spPr bwMode="auto">
            <a:xfrm>
              <a:off x="5014" y="8049"/>
              <a:ext cx="313" cy="271"/>
            </a:xfrm>
            <a:prstGeom prst="rect">
              <a:avLst/>
            </a:prstGeom>
            <a:solidFill>
              <a:schemeClr val="accent3">
                <a:lumMod val="85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LH</a:t>
              </a:r>
              <a:endParaRPr lang="en-US" altLang="zh-CN" sz="1200" dirty="0">
                <a:solidFill>
                  <a:schemeClr val="tx2"/>
                </a:solidFill>
              </a:endParaRPr>
            </a:p>
          </p:txBody>
        </p:sp>
        <p:sp>
          <p:nvSpPr>
            <p:cNvPr id="28" name="Text Box 20">
              <a:extLst>
                <a:ext uri="{FF2B5EF4-FFF2-40B4-BE49-F238E27FC236}">
                  <a16:creationId xmlns:a16="http://schemas.microsoft.com/office/drawing/2014/main" id="{7769DC4F-75A3-4F41-8C75-1389B41815F7}"/>
                </a:ext>
              </a:extLst>
            </p:cNvPr>
            <p:cNvSpPr txBox="1">
              <a:spLocks noChangeArrowheads="1"/>
            </p:cNvSpPr>
            <p:nvPr/>
          </p:nvSpPr>
          <p:spPr bwMode="auto">
            <a:xfrm>
              <a:off x="6309" y="8049"/>
              <a:ext cx="296" cy="271"/>
            </a:xfrm>
            <a:prstGeom prst="rect">
              <a:avLst/>
            </a:prstGeom>
            <a:solidFill>
              <a:schemeClr val="accent3">
                <a:lumMod val="85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a:solidFill>
                    <a:schemeClr val="tx2"/>
                  </a:solidFill>
                  <a:latin typeface="Times New Roman" panose="02020603050405020304" pitchFamily="18" charset="0"/>
                </a:rPr>
                <a:t>LT</a:t>
              </a:r>
              <a:endParaRPr lang="en-US" altLang="zh-CN" sz="1200">
                <a:solidFill>
                  <a:schemeClr val="tx2"/>
                </a:solidFill>
              </a:endParaRPr>
            </a:p>
          </p:txBody>
        </p:sp>
        <p:sp>
          <p:nvSpPr>
            <p:cNvPr id="29" name="Text Box 21">
              <a:extLst>
                <a:ext uri="{FF2B5EF4-FFF2-40B4-BE49-F238E27FC236}">
                  <a16:creationId xmlns:a16="http://schemas.microsoft.com/office/drawing/2014/main" id="{04414D0E-7616-4E5D-8ECD-ED997F41CA46}"/>
                </a:ext>
              </a:extLst>
            </p:cNvPr>
            <p:cNvSpPr txBox="1">
              <a:spLocks noChangeArrowheads="1"/>
            </p:cNvSpPr>
            <p:nvPr/>
          </p:nvSpPr>
          <p:spPr bwMode="auto">
            <a:xfrm>
              <a:off x="5640" y="7643"/>
              <a:ext cx="305" cy="271"/>
            </a:xfrm>
            <a:prstGeom prst="rect">
              <a:avLst/>
            </a:prstGeom>
            <a:solidFill>
              <a:schemeClr val="accent1">
                <a:lumMod val="20000"/>
                <a:lumOff val="80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TCP</a:t>
              </a:r>
              <a:endParaRPr lang="en-US" altLang="zh-CN" sz="1200" dirty="0">
                <a:solidFill>
                  <a:schemeClr val="tx2"/>
                </a:solidFill>
              </a:endParaRPr>
            </a:p>
          </p:txBody>
        </p:sp>
        <p:sp>
          <p:nvSpPr>
            <p:cNvPr id="56352" name="Text Box 22">
              <a:extLst>
                <a:ext uri="{FF2B5EF4-FFF2-40B4-BE49-F238E27FC236}">
                  <a16:creationId xmlns:a16="http://schemas.microsoft.com/office/drawing/2014/main" id="{46837090-49DC-445F-9C43-D0DDF3F04CCD}"/>
                </a:ext>
              </a:extLst>
            </p:cNvPr>
            <p:cNvSpPr txBox="1">
              <a:spLocks noChangeArrowheads="1"/>
            </p:cNvSpPr>
            <p:nvPr/>
          </p:nvSpPr>
          <p:spPr bwMode="auto">
            <a:xfrm>
              <a:off x="5967" y="7643"/>
              <a:ext cx="292" cy="271"/>
            </a:xfrm>
            <a:prstGeom prst="rect">
              <a:avLst/>
            </a:prstGeom>
            <a:solidFill>
              <a:srgbClr val="FFFFFF"/>
            </a:solidFill>
            <a:ln w="9525">
              <a:solidFill>
                <a:srgbClr val="333333"/>
              </a:solidFill>
              <a:miter lim="800000"/>
              <a:headEnd/>
              <a:tailEnd/>
            </a:ln>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96000"/>
                </a:lnSpc>
              </a:pPr>
              <a:r>
                <a:rPr lang="zh-CN" altLang="en-US" sz="1200">
                  <a:solidFill>
                    <a:schemeClr val="tx2"/>
                  </a:solidFill>
                  <a:latin typeface="Times New Roman" panose="02020603050405020304" pitchFamily="18" charset="0"/>
                </a:rPr>
                <a:t>数据</a:t>
              </a:r>
              <a:endParaRPr lang="zh-CN" altLang="en-US" sz="1200">
                <a:solidFill>
                  <a:schemeClr val="tx2"/>
                </a:solidFill>
              </a:endParaRPr>
            </a:p>
          </p:txBody>
        </p:sp>
        <p:sp>
          <p:nvSpPr>
            <p:cNvPr id="31" name="Text Box 23">
              <a:extLst>
                <a:ext uri="{FF2B5EF4-FFF2-40B4-BE49-F238E27FC236}">
                  <a16:creationId xmlns:a16="http://schemas.microsoft.com/office/drawing/2014/main" id="{47100893-975D-4123-84CD-20D7A838D01A}"/>
                </a:ext>
              </a:extLst>
            </p:cNvPr>
            <p:cNvSpPr txBox="1">
              <a:spLocks noChangeArrowheads="1"/>
            </p:cNvSpPr>
            <p:nvPr/>
          </p:nvSpPr>
          <p:spPr bwMode="auto">
            <a:xfrm>
              <a:off x="5327" y="7643"/>
              <a:ext cx="313" cy="271"/>
            </a:xfrm>
            <a:prstGeom prst="rect">
              <a:avLst/>
            </a:prstGeom>
            <a:solidFill>
              <a:schemeClr val="accent1">
                <a:lumMod val="60000"/>
                <a:lumOff val="40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IP</a:t>
              </a:r>
              <a:endParaRPr lang="en-US" altLang="zh-CN" sz="1200" dirty="0">
                <a:solidFill>
                  <a:schemeClr val="tx2"/>
                </a:solidFill>
              </a:endParaRPr>
            </a:p>
          </p:txBody>
        </p:sp>
        <p:sp>
          <p:nvSpPr>
            <p:cNvPr id="32" name="Text Box 24">
              <a:extLst>
                <a:ext uri="{FF2B5EF4-FFF2-40B4-BE49-F238E27FC236}">
                  <a16:creationId xmlns:a16="http://schemas.microsoft.com/office/drawing/2014/main" id="{35881DAE-4D4C-4391-8C96-AB702BAC4108}"/>
                </a:ext>
              </a:extLst>
            </p:cNvPr>
            <p:cNvSpPr txBox="1">
              <a:spLocks noChangeArrowheads="1"/>
            </p:cNvSpPr>
            <p:nvPr/>
          </p:nvSpPr>
          <p:spPr bwMode="auto">
            <a:xfrm>
              <a:off x="5640" y="7231"/>
              <a:ext cx="313" cy="271"/>
            </a:xfrm>
            <a:prstGeom prst="rect">
              <a:avLst/>
            </a:prstGeom>
            <a:solidFill>
              <a:schemeClr val="accent1">
                <a:lumMod val="20000"/>
                <a:lumOff val="80000"/>
              </a:schemeClr>
            </a:solidFill>
            <a:ln w="9525">
              <a:solidFill>
                <a:srgbClr val="333333"/>
              </a:solid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6000"/>
                </a:lnSpc>
                <a:defRPr/>
              </a:pPr>
              <a:r>
                <a:rPr lang="en-US" altLang="zh-CN" sz="1200" dirty="0">
                  <a:solidFill>
                    <a:schemeClr val="tx2"/>
                  </a:solidFill>
                  <a:latin typeface="Times New Roman" panose="02020603050405020304" pitchFamily="18" charset="0"/>
                </a:rPr>
                <a:t>TCP</a:t>
              </a:r>
              <a:endParaRPr lang="en-US" altLang="zh-CN" sz="1200" dirty="0">
                <a:solidFill>
                  <a:schemeClr val="tx2"/>
                </a:solidFill>
              </a:endParaRPr>
            </a:p>
          </p:txBody>
        </p:sp>
        <p:sp>
          <p:nvSpPr>
            <p:cNvPr id="56355" name="Text Box 25">
              <a:extLst>
                <a:ext uri="{FF2B5EF4-FFF2-40B4-BE49-F238E27FC236}">
                  <a16:creationId xmlns:a16="http://schemas.microsoft.com/office/drawing/2014/main" id="{D2130CA1-13B2-4000-83A7-DBA513AF65CD}"/>
                </a:ext>
              </a:extLst>
            </p:cNvPr>
            <p:cNvSpPr txBox="1">
              <a:spLocks noChangeArrowheads="1"/>
            </p:cNvSpPr>
            <p:nvPr/>
          </p:nvSpPr>
          <p:spPr bwMode="auto">
            <a:xfrm>
              <a:off x="5974" y="7231"/>
              <a:ext cx="292" cy="270"/>
            </a:xfrm>
            <a:prstGeom prst="rect">
              <a:avLst/>
            </a:prstGeom>
            <a:solidFill>
              <a:srgbClr val="FFFFFF"/>
            </a:solidFill>
            <a:ln w="9525">
              <a:solidFill>
                <a:srgbClr val="333333"/>
              </a:solidFill>
              <a:miter lim="800000"/>
              <a:headEnd/>
              <a:tailEnd/>
            </a:ln>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96000"/>
                </a:lnSpc>
              </a:pPr>
              <a:r>
                <a:rPr lang="zh-CN" altLang="en-US" sz="1200">
                  <a:solidFill>
                    <a:schemeClr val="tx2"/>
                  </a:solidFill>
                  <a:latin typeface="Times New Roman" panose="02020603050405020304" pitchFamily="18" charset="0"/>
                </a:rPr>
                <a:t>数据</a:t>
              </a:r>
              <a:endParaRPr lang="zh-CN" altLang="en-US" sz="1200">
                <a:solidFill>
                  <a:schemeClr val="tx2"/>
                </a:solidFill>
              </a:endParaRPr>
            </a:p>
          </p:txBody>
        </p:sp>
        <p:sp>
          <p:nvSpPr>
            <p:cNvPr id="56356" name="Text Box 26">
              <a:extLst>
                <a:ext uri="{FF2B5EF4-FFF2-40B4-BE49-F238E27FC236}">
                  <a16:creationId xmlns:a16="http://schemas.microsoft.com/office/drawing/2014/main" id="{2C6F1D45-0339-47E1-957E-D30DFB844331}"/>
                </a:ext>
              </a:extLst>
            </p:cNvPr>
            <p:cNvSpPr txBox="1">
              <a:spLocks noChangeArrowheads="1"/>
            </p:cNvSpPr>
            <p:nvPr/>
          </p:nvSpPr>
          <p:spPr bwMode="auto">
            <a:xfrm>
              <a:off x="5968" y="6839"/>
              <a:ext cx="293" cy="270"/>
            </a:xfrm>
            <a:prstGeom prst="rect">
              <a:avLst/>
            </a:prstGeom>
            <a:solidFill>
              <a:srgbClr val="FFFFFF"/>
            </a:solidFill>
            <a:ln w="9525">
              <a:solidFill>
                <a:srgbClr val="333333"/>
              </a:solidFill>
              <a:miter lim="800000"/>
              <a:headEnd/>
              <a:tailEnd/>
            </a:ln>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lnSpc>
                  <a:spcPct val="96000"/>
                </a:lnSpc>
              </a:pPr>
              <a:r>
                <a:rPr lang="zh-CN" altLang="en-US" sz="1200">
                  <a:solidFill>
                    <a:schemeClr val="tx2"/>
                  </a:solidFill>
                  <a:latin typeface="Times New Roman" panose="02020603050405020304" pitchFamily="18" charset="0"/>
                </a:rPr>
                <a:t>数据</a:t>
              </a:r>
              <a:endParaRPr lang="zh-CN" altLang="en-US" sz="1200">
                <a:solidFill>
                  <a:schemeClr val="tx2"/>
                </a:solidFill>
              </a:endParaRPr>
            </a:p>
          </p:txBody>
        </p:sp>
        <p:sp>
          <p:nvSpPr>
            <p:cNvPr id="56357" name="Line 27">
              <a:extLst>
                <a:ext uri="{FF2B5EF4-FFF2-40B4-BE49-F238E27FC236}">
                  <a16:creationId xmlns:a16="http://schemas.microsoft.com/office/drawing/2014/main" id="{953D724E-31F5-4DD7-8D33-E4C83C7E2357}"/>
                </a:ext>
              </a:extLst>
            </p:cNvPr>
            <p:cNvSpPr>
              <a:spLocks noChangeShapeType="1"/>
            </p:cNvSpPr>
            <p:nvPr/>
          </p:nvSpPr>
          <p:spPr bwMode="auto">
            <a:xfrm flipH="1">
              <a:off x="5765" y="8396"/>
              <a:ext cx="0" cy="18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6" name="矩形 35">
            <a:extLst>
              <a:ext uri="{FF2B5EF4-FFF2-40B4-BE49-F238E27FC236}">
                <a16:creationId xmlns:a16="http://schemas.microsoft.com/office/drawing/2014/main" id="{CFE3790B-DE45-453C-B506-BD83428CEFD8}"/>
              </a:ext>
            </a:extLst>
          </p:cNvPr>
          <p:cNvSpPr/>
          <p:nvPr/>
        </p:nvSpPr>
        <p:spPr>
          <a:xfrm>
            <a:off x="971550" y="4292600"/>
            <a:ext cx="7021513" cy="1666875"/>
          </a:xfrm>
          <a:prstGeom prst="rect">
            <a:avLst/>
          </a:prstGeom>
        </p:spPr>
        <p:txBody>
          <a:bodyPr>
            <a:spAutoFit/>
          </a:bodyPr>
          <a:lstStyle/>
          <a:p>
            <a:pPr>
              <a:lnSpc>
                <a:spcPct val="150000"/>
              </a:lnSpc>
              <a:defRPr/>
            </a:pPr>
            <a:r>
              <a:rPr lang="zh-CN" altLang="en-US" sz="1400" dirty="0">
                <a:solidFill>
                  <a:schemeClr val="tx2"/>
                </a:solidFill>
              </a:rPr>
              <a:t>主要特点：</a:t>
            </a:r>
            <a:endParaRPr lang="en-US" altLang="zh-CN" sz="1400" dirty="0">
              <a:solidFill>
                <a:schemeClr val="tx2"/>
              </a:solidFill>
            </a:endParaRPr>
          </a:p>
          <a:p>
            <a:pPr marL="285750" indent="-285750">
              <a:lnSpc>
                <a:spcPct val="150000"/>
              </a:lnSpc>
              <a:buFont typeface="Wingdings" panose="05000000000000000000" pitchFamily="2" charset="2"/>
              <a:buChar char="Ø"/>
              <a:defRPr/>
            </a:pPr>
            <a:r>
              <a:rPr lang="zh-CN" altLang="en-US" sz="1400" dirty="0">
                <a:solidFill>
                  <a:schemeClr val="tx2"/>
                </a:solidFill>
              </a:rPr>
              <a:t>在互联网应用层提供丰富的网络应用服务（</a:t>
            </a:r>
            <a:r>
              <a:rPr lang="en-US" altLang="zh-CN" sz="1400" dirty="0">
                <a:solidFill>
                  <a:schemeClr val="tx2"/>
                </a:solidFill>
              </a:rPr>
              <a:t>C/S</a:t>
            </a:r>
            <a:r>
              <a:rPr lang="zh-CN" altLang="en-US" sz="1400" dirty="0">
                <a:solidFill>
                  <a:schemeClr val="tx2"/>
                </a:solidFill>
              </a:rPr>
              <a:t>、</a:t>
            </a:r>
            <a:r>
              <a:rPr lang="en-US" altLang="zh-CN" sz="1400" dirty="0">
                <a:solidFill>
                  <a:schemeClr val="tx2"/>
                </a:solidFill>
              </a:rPr>
              <a:t>P2P</a:t>
            </a:r>
            <a:r>
              <a:rPr lang="zh-CN" altLang="en-US" sz="1400" dirty="0">
                <a:solidFill>
                  <a:schemeClr val="tx2"/>
                </a:solidFill>
              </a:rPr>
              <a:t>）</a:t>
            </a:r>
            <a:endParaRPr lang="en-US" altLang="zh-CN" sz="1400" dirty="0">
              <a:solidFill>
                <a:schemeClr val="tx2"/>
              </a:solidFill>
            </a:endParaRPr>
          </a:p>
          <a:p>
            <a:pPr marL="285750" indent="-285750">
              <a:lnSpc>
                <a:spcPct val="150000"/>
              </a:lnSpc>
              <a:buFont typeface="Wingdings" panose="05000000000000000000" pitchFamily="2" charset="2"/>
              <a:buChar char="Ø"/>
              <a:defRPr/>
            </a:pPr>
            <a:r>
              <a:rPr lang="zh-CN" altLang="en-US" sz="1400" dirty="0">
                <a:solidFill>
                  <a:schemeClr val="tx2"/>
                </a:solidFill>
              </a:rPr>
              <a:t>在传输层支持面向连接</a:t>
            </a:r>
            <a:r>
              <a:rPr lang="en-US" altLang="zh-CN" sz="1400" dirty="0">
                <a:solidFill>
                  <a:schemeClr val="tx2"/>
                </a:solidFill>
              </a:rPr>
              <a:t>/</a:t>
            </a:r>
            <a:r>
              <a:rPr lang="zh-CN" altLang="en-US" sz="1400" dirty="0">
                <a:solidFill>
                  <a:schemeClr val="tx2"/>
                </a:solidFill>
              </a:rPr>
              <a:t>可靠</a:t>
            </a:r>
            <a:r>
              <a:rPr lang="en-US" altLang="zh-CN" sz="1400" dirty="0">
                <a:solidFill>
                  <a:schemeClr val="tx2"/>
                </a:solidFill>
              </a:rPr>
              <a:t>/</a:t>
            </a:r>
            <a:r>
              <a:rPr lang="zh-CN" altLang="en-US" sz="1400" dirty="0">
                <a:solidFill>
                  <a:schemeClr val="tx2"/>
                </a:solidFill>
              </a:rPr>
              <a:t>无差错服务（</a:t>
            </a:r>
            <a:r>
              <a:rPr lang="en-US" altLang="zh-CN" sz="1400" dirty="0">
                <a:solidFill>
                  <a:schemeClr val="tx2"/>
                </a:solidFill>
              </a:rPr>
              <a:t>TCP</a:t>
            </a:r>
            <a:r>
              <a:rPr lang="zh-CN" altLang="en-US" sz="1400" dirty="0">
                <a:solidFill>
                  <a:schemeClr val="tx2"/>
                </a:solidFill>
              </a:rPr>
              <a:t>）和无连接</a:t>
            </a:r>
            <a:r>
              <a:rPr lang="en-US" altLang="zh-CN" sz="1400" dirty="0">
                <a:solidFill>
                  <a:schemeClr val="tx2"/>
                </a:solidFill>
              </a:rPr>
              <a:t>/</a:t>
            </a:r>
            <a:r>
              <a:rPr lang="zh-CN" altLang="en-US" sz="1400" dirty="0">
                <a:solidFill>
                  <a:schemeClr val="tx2"/>
                </a:solidFill>
              </a:rPr>
              <a:t>快速</a:t>
            </a:r>
            <a:r>
              <a:rPr lang="en-US" altLang="zh-CN" sz="1400" dirty="0">
                <a:solidFill>
                  <a:schemeClr val="tx2"/>
                </a:solidFill>
              </a:rPr>
              <a:t>/</a:t>
            </a:r>
            <a:r>
              <a:rPr lang="zh-CN" altLang="en-US" sz="1400" dirty="0">
                <a:solidFill>
                  <a:schemeClr val="tx2"/>
                </a:solidFill>
              </a:rPr>
              <a:t>高效服务（</a:t>
            </a:r>
            <a:r>
              <a:rPr lang="en-US" altLang="zh-CN" sz="1400" dirty="0">
                <a:solidFill>
                  <a:schemeClr val="tx2"/>
                </a:solidFill>
              </a:rPr>
              <a:t>UDP</a:t>
            </a:r>
            <a:r>
              <a:rPr lang="zh-CN" altLang="en-US" sz="1400" dirty="0">
                <a:solidFill>
                  <a:schemeClr val="tx2"/>
                </a:solidFill>
              </a:rPr>
              <a:t>）</a:t>
            </a:r>
          </a:p>
          <a:p>
            <a:pPr marL="285750" indent="-285750">
              <a:lnSpc>
                <a:spcPct val="150000"/>
              </a:lnSpc>
              <a:buFont typeface="Wingdings" panose="05000000000000000000" pitchFamily="2" charset="2"/>
              <a:buChar char="Ø"/>
              <a:defRPr/>
            </a:pPr>
            <a:r>
              <a:rPr lang="zh-CN" altLang="en-US" sz="1400" dirty="0">
                <a:solidFill>
                  <a:schemeClr val="tx2"/>
                </a:solidFill>
              </a:rPr>
              <a:t>较少的协议层次，实现简单、高效</a:t>
            </a:r>
            <a:endParaRPr lang="en-US" altLang="zh-CN" sz="1400" dirty="0">
              <a:solidFill>
                <a:schemeClr val="tx2"/>
              </a:solidFill>
            </a:endParaRPr>
          </a:p>
          <a:p>
            <a:pPr marL="285750" indent="-285750">
              <a:lnSpc>
                <a:spcPct val="150000"/>
              </a:lnSpc>
              <a:buFont typeface="Wingdings" panose="05000000000000000000" pitchFamily="2" charset="2"/>
              <a:buChar char="Ø"/>
              <a:defRPr/>
            </a:pPr>
            <a:r>
              <a:rPr lang="zh-CN" altLang="en-US" sz="1400" dirty="0">
                <a:solidFill>
                  <a:schemeClr val="tx2"/>
                </a:solidFill>
              </a:rPr>
              <a:t>实现多种异构网的互连问题，网际协议</a:t>
            </a:r>
            <a:r>
              <a:rPr lang="en-US" altLang="zh-CN" sz="1400" dirty="0">
                <a:solidFill>
                  <a:schemeClr val="tx2"/>
                </a:solidFill>
              </a:rPr>
              <a:t>IP</a:t>
            </a:r>
            <a:r>
              <a:rPr lang="zh-CN" altLang="en-US" sz="1400" dirty="0">
                <a:solidFill>
                  <a:schemeClr val="tx2"/>
                </a:solidFill>
              </a:rPr>
              <a:t>为互联网核心</a:t>
            </a:r>
          </a:p>
        </p:txBody>
      </p:sp>
      <p:sp>
        <p:nvSpPr>
          <p:cNvPr id="37" name="内容占位符 4">
            <a:extLst>
              <a:ext uri="{FF2B5EF4-FFF2-40B4-BE49-F238E27FC236}">
                <a16:creationId xmlns:a16="http://schemas.microsoft.com/office/drawing/2014/main" id="{83E5FA73-F671-4DB6-95E4-C3F1219B6A2F}"/>
              </a:ext>
            </a:extLst>
          </p:cNvPr>
          <p:cNvSpPr txBox="1">
            <a:spLocks/>
          </p:cNvSpPr>
          <p:nvPr/>
        </p:nvSpPr>
        <p:spPr bwMode="auto">
          <a:xfrm>
            <a:off x="755650" y="836613"/>
            <a:ext cx="467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rgbClr val="333399"/>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Tahoma" pitchFamily="34" charset="0"/>
                <a:ea typeface="宋体" pitchFamily="2"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Tahoma" pitchFamily="34" charset="0"/>
                <a:ea typeface="宋体" pitchFamily="2"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Tahoma" pitchFamily="34" charset="0"/>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itchFamily="34" charset="0"/>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eaLnBrk="1" hangingPunct="1">
              <a:lnSpc>
                <a:spcPct val="150000"/>
              </a:lnSpc>
              <a:buFont typeface="Wingdings" panose="05000000000000000000" pitchFamily="2" charset="2"/>
              <a:buNone/>
              <a:defRPr/>
            </a:pPr>
            <a:r>
              <a:rPr lang="zh-CN" altLang="en-US" sz="1800" kern="0" dirty="0">
                <a:solidFill>
                  <a:srgbClr val="215978"/>
                </a:solidFill>
              </a:rPr>
              <a:t>    六、</a:t>
            </a:r>
            <a:r>
              <a:rPr lang="zh-CN" altLang="zh-CN" sz="1800" kern="0" dirty="0">
                <a:solidFill>
                  <a:srgbClr val="215978"/>
                </a:solidFill>
              </a:rPr>
              <a:t>网络</a:t>
            </a:r>
            <a:r>
              <a:rPr lang="zh-CN" altLang="en-US" sz="1800" kern="0" dirty="0">
                <a:solidFill>
                  <a:srgbClr val="215978"/>
                </a:solidFill>
              </a:rPr>
              <a:t>协议与网络体系结构</a:t>
            </a:r>
            <a:endParaRPr lang="en-US" altLang="zh-CN" sz="1800" kern="0" dirty="0">
              <a:solidFill>
                <a:srgbClr val="00B0F0"/>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4">
            <a:extLst>
              <a:ext uri="{FF2B5EF4-FFF2-40B4-BE49-F238E27FC236}">
                <a16:creationId xmlns:a16="http://schemas.microsoft.com/office/drawing/2014/main" id="{38EA1496-10C2-4B7B-A453-246E3E4E79C9}"/>
              </a:ext>
            </a:extLst>
          </p:cNvPr>
          <p:cNvSpPr txBox="1">
            <a:spLocks/>
          </p:cNvSpPr>
          <p:nvPr/>
        </p:nvSpPr>
        <p:spPr bwMode="auto">
          <a:xfrm>
            <a:off x="1258888" y="765175"/>
            <a:ext cx="65532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sz="2000" dirty="0">
                <a:solidFill>
                  <a:schemeClr val="tx2"/>
                </a:solidFill>
                <a:latin typeface="Calibri" panose="020F0502020204030204" pitchFamily="34" charset="0"/>
              </a:rPr>
              <a:t>一、</a:t>
            </a:r>
            <a:r>
              <a:rPr lang="zh-CN" altLang="zh-CN" sz="2000" dirty="0">
                <a:solidFill>
                  <a:schemeClr val="tx2"/>
                </a:solidFill>
                <a:latin typeface="Calibri" panose="020F0502020204030204" pitchFamily="34" charset="0"/>
              </a:rPr>
              <a:t>计算机网络的</a:t>
            </a:r>
            <a:r>
              <a:rPr lang="zh-CN" altLang="en-US" sz="2000" dirty="0">
                <a:solidFill>
                  <a:schemeClr val="tx2"/>
                </a:solidFill>
                <a:latin typeface="Calibri" panose="020F0502020204030204" pitchFamily="34" charset="0"/>
              </a:rPr>
              <a:t>形成</a:t>
            </a:r>
            <a:r>
              <a:rPr lang="zh-CN" altLang="zh-CN" sz="2000" dirty="0">
                <a:solidFill>
                  <a:schemeClr val="tx2"/>
                </a:solidFill>
                <a:latin typeface="Calibri" panose="020F0502020204030204" pitchFamily="34" charset="0"/>
              </a:rPr>
              <a:t>与</a:t>
            </a:r>
            <a:r>
              <a:rPr lang="zh-CN" altLang="en-US" sz="2000" dirty="0">
                <a:solidFill>
                  <a:schemeClr val="tx2"/>
                </a:solidFill>
                <a:latin typeface="Calibri" panose="020F0502020204030204" pitchFamily="34" charset="0"/>
              </a:rPr>
              <a:t>特点</a:t>
            </a:r>
            <a:endParaRPr lang="en-US" altLang="zh-CN" sz="240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dirty="0">
                <a:solidFill>
                  <a:srgbClr val="00B0F0"/>
                </a:solidFill>
                <a:latin typeface="仿宋" panose="02010609060101010101" pitchFamily="49" charset="-122"/>
                <a:ea typeface="仿宋" panose="02010609060101010101" pitchFamily="49" charset="-122"/>
              </a:rPr>
              <a:t>1.</a:t>
            </a:r>
            <a:r>
              <a:rPr lang="zh-CN" altLang="en-US" dirty="0">
                <a:solidFill>
                  <a:srgbClr val="00B0F0"/>
                </a:solidFill>
                <a:latin typeface="仿宋" panose="02010609060101010101" pitchFamily="49" charset="-122"/>
                <a:ea typeface="仿宋" panose="02010609060101010101" pitchFamily="49" charset="-122"/>
              </a:rPr>
              <a:t>计算机网络形成（</a:t>
            </a:r>
            <a:r>
              <a:rPr lang="zh-CN" altLang="zh-CN" dirty="0">
                <a:solidFill>
                  <a:srgbClr val="00B0F0"/>
                </a:solidFill>
                <a:latin typeface="仿宋" panose="02010609060101010101" pitchFamily="49" charset="-122"/>
                <a:ea typeface="仿宋" panose="02010609060101010101" pitchFamily="49" charset="-122"/>
              </a:rPr>
              <a:t>面向终端的计算机通信网</a:t>
            </a:r>
            <a:r>
              <a:rPr lang="zh-CN" altLang="en-US" dirty="0">
                <a:solidFill>
                  <a:srgbClr val="00B0F0"/>
                </a:solidFill>
                <a:latin typeface="仿宋" panose="02010609060101010101" pitchFamily="49" charset="-122"/>
                <a:ea typeface="仿宋" panose="02010609060101010101" pitchFamily="49" charset="-122"/>
              </a:rPr>
              <a:t>）</a:t>
            </a:r>
            <a:endParaRPr lang="zh-CN" altLang="zh-CN" dirty="0">
              <a:solidFill>
                <a:srgbClr val="00B0F0"/>
              </a:solidFill>
              <a:latin typeface="仿宋" panose="02010609060101010101" pitchFamily="49" charset="-122"/>
              <a:ea typeface="仿宋" panose="02010609060101010101" pitchFamily="49" charset="-122"/>
            </a:endParaRPr>
          </a:p>
        </p:txBody>
      </p:sp>
      <p:sp>
        <p:nvSpPr>
          <p:cNvPr id="7171" name="Rectangle 2">
            <a:extLst>
              <a:ext uri="{FF2B5EF4-FFF2-40B4-BE49-F238E27FC236}">
                <a16:creationId xmlns:a16="http://schemas.microsoft.com/office/drawing/2014/main" id="{7E3C7669-4DE0-43B6-94A7-C47670CEAC0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7172" name="Rectangle 4">
            <a:extLst>
              <a:ext uri="{FF2B5EF4-FFF2-40B4-BE49-F238E27FC236}">
                <a16:creationId xmlns:a16="http://schemas.microsoft.com/office/drawing/2014/main" id="{640D0D51-1558-45D2-9611-788A1A4F5290}"/>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7173" name="Rectangle 4">
            <a:extLst>
              <a:ext uri="{FF2B5EF4-FFF2-40B4-BE49-F238E27FC236}">
                <a16:creationId xmlns:a16="http://schemas.microsoft.com/office/drawing/2014/main" id="{70007F32-DC73-4F3D-ACC4-1EDF233F24F6}"/>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7174" name="图片 7">
            <a:extLst>
              <a:ext uri="{FF2B5EF4-FFF2-40B4-BE49-F238E27FC236}">
                <a16:creationId xmlns:a16="http://schemas.microsoft.com/office/drawing/2014/main" id="{82859F50-A569-43FA-9450-0275D8853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420938"/>
            <a:ext cx="61166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5B2491E7-24D8-4B68-95A6-7CA3B3AA07D1}"/>
              </a:ext>
            </a:extLst>
          </p:cNvPr>
          <p:cNvSpPr txBox="1">
            <a:spLocks/>
          </p:cNvSpPr>
          <p:nvPr/>
        </p:nvSpPr>
        <p:spPr bwMode="auto">
          <a:xfrm>
            <a:off x="1042988" y="765175"/>
            <a:ext cx="7850187" cy="1008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a:p>
            <a:pPr marL="0" indent="0" eaLnBrk="1" hangingPunct="1">
              <a:lnSpc>
                <a:spcPct val="150000"/>
              </a:lnSpc>
              <a:buFont typeface="Calibri" panose="020F0502020204030204" pitchFamily="34" charset="0"/>
              <a:buNone/>
              <a:defRPr/>
            </a:pPr>
            <a:r>
              <a:rPr lang="en-US" altLang="zh-CN" sz="1800" dirty="0">
                <a:solidFill>
                  <a:srgbClr val="00B0F0"/>
                </a:solidFill>
                <a:latin typeface="仿宋" panose="02010609060101010101" pitchFamily="49" charset="-122"/>
                <a:ea typeface="仿宋" panose="02010609060101010101" pitchFamily="49" charset="-122"/>
              </a:rPr>
              <a:t>1.</a:t>
            </a:r>
            <a:r>
              <a:rPr lang="zh-CN" altLang="en-US" sz="1800" dirty="0">
                <a:solidFill>
                  <a:srgbClr val="00B0F0"/>
                </a:solidFill>
                <a:latin typeface="仿宋" panose="02010609060101010101" pitchFamily="49" charset="-122"/>
                <a:ea typeface="仿宋" panose="02010609060101010101" pitchFamily="49" charset="-122"/>
              </a:rPr>
              <a:t>计算机网络形成（</a:t>
            </a:r>
            <a:r>
              <a:rPr lang="zh-CN" altLang="zh-CN" sz="1800" dirty="0">
                <a:solidFill>
                  <a:srgbClr val="00B0F0"/>
                </a:solidFill>
                <a:latin typeface="仿宋" panose="02010609060101010101" pitchFamily="49" charset="-122"/>
                <a:ea typeface="仿宋" panose="02010609060101010101" pitchFamily="49" charset="-122"/>
              </a:rPr>
              <a:t>以主机为中心</a:t>
            </a:r>
            <a:r>
              <a:rPr lang="zh-CN" altLang="en-US" sz="1800" dirty="0">
                <a:solidFill>
                  <a:srgbClr val="00B0F0"/>
                </a:solidFill>
                <a:latin typeface="仿宋" panose="02010609060101010101" pitchFamily="49" charset="-122"/>
                <a:ea typeface="仿宋" panose="02010609060101010101" pitchFamily="49" charset="-122"/>
              </a:rPr>
              <a:t>、</a:t>
            </a:r>
            <a:r>
              <a:rPr lang="zh-CN" altLang="zh-CN" sz="1800" dirty="0">
                <a:solidFill>
                  <a:srgbClr val="00B0F0"/>
                </a:solidFill>
                <a:latin typeface="仿宋" panose="02010609060101010101" pitchFamily="49" charset="-122"/>
                <a:ea typeface="仿宋" panose="02010609060101010101" pitchFamily="49" charset="-122"/>
              </a:rPr>
              <a:t>以通信子网为中心</a:t>
            </a:r>
            <a:r>
              <a:rPr lang="zh-CN" altLang="en-US" sz="1800" dirty="0">
                <a:solidFill>
                  <a:srgbClr val="00B0F0"/>
                </a:solidFill>
                <a:latin typeface="仿宋" panose="02010609060101010101" pitchFamily="49" charset="-122"/>
                <a:ea typeface="仿宋" panose="02010609060101010101" pitchFamily="49" charset="-122"/>
              </a:rPr>
              <a:t>）</a:t>
            </a:r>
            <a:endParaRPr lang="zh-CN" altLang="zh-CN" sz="1600" dirty="0">
              <a:solidFill>
                <a:srgbClr val="00B0F0"/>
              </a:solidFill>
              <a:latin typeface="仿宋" panose="02010609060101010101" pitchFamily="49" charset="-122"/>
              <a:ea typeface="仿宋" panose="02010609060101010101" pitchFamily="49" charset="-122"/>
            </a:endParaRPr>
          </a:p>
        </p:txBody>
      </p:sp>
      <p:sp>
        <p:nvSpPr>
          <p:cNvPr id="9219" name="Rectangle 2">
            <a:extLst>
              <a:ext uri="{FF2B5EF4-FFF2-40B4-BE49-F238E27FC236}">
                <a16:creationId xmlns:a16="http://schemas.microsoft.com/office/drawing/2014/main" id="{0B864607-0EC9-4A42-87FF-0D6820C0D9C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220" name="Rectangle 4">
            <a:extLst>
              <a:ext uri="{FF2B5EF4-FFF2-40B4-BE49-F238E27FC236}">
                <a16:creationId xmlns:a16="http://schemas.microsoft.com/office/drawing/2014/main" id="{EBF60639-0C04-408E-840C-8BA1622760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9221" name="Rectangle 4">
            <a:extLst>
              <a:ext uri="{FF2B5EF4-FFF2-40B4-BE49-F238E27FC236}">
                <a16:creationId xmlns:a16="http://schemas.microsoft.com/office/drawing/2014/main" id="{C7A29F67-437B-4A22-9864-9A49FDD392B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graphicFrame>
        <p:nvGraphicFramePr>
          <p:cNvPr id="9222" name="Object 3">
            <a:extLst>
              <a:ext uri="{FF2B5EF4-FFF2-40B4-BE49-F238E27FC236}">
                <a16:creationId xmlns:a16="http://schemas.microsoft.com/office/drawing/2014/main" id="{76D9D302-BE96-4D75-9E65-A1399DCEEA7F}"/>
              </a:ext>
            </a:extLst>
          </p:cNvPr>
          <p:cNvGraphicFramePr>
            <a:graphicFrameLocks noChangeAspect="1"/>
          </p:cNvGraphicFramePr>
          <p:nvPr/>
        </p:nvGraphicFramePr>
        <p:xfrm>
          <a:off x="898525" y="2205038"/>
          <a:ext cx="7129463" cy="3433762"/>
        </p:xfrm>
        <a:graphic>
          <a:graphicData uri="http://schemas.openxmlformats.org/presentationml/2006/ole">
            <mc:AlternateContent xmlns:mc="http://schemas.openxmlformats.org/markup-compatibility/2006">
              <mc:Choice xmlns:v="urn:schemas-microsoft-com:vml" Requires="v">
                <p:oleObj spid="_x0000_s1028" name="Visio" r:id="rId4" imgW="5118266" imgH="2462611" progId="Visio.Drawing.11">
                  <p:embed/>
                </p:oleObj>
              </mc:Choice>
              <mc:Fallback>
                <p:oleObj name="Visio" r:id="rId4" imgW="5118266" imgH="2462611" progId="Visio.Drawing.11">
                  <p:embed/>
                  <p:pic>
                    <p:nvPicPr>
                      <p:cNvPr id="9222" name="Object 3">
                        <a:extLst>
                          <a:ext uri="{FF2B5EF4-FFF2-40B4-BE49-F238E27FC236}">
                            <a16:creationId xmlns:a16="http://schemas.microsoft.com/office/drawing/2014/main" id="{76D9D302-BE96-4D75-9E65-A1399DCEEA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2205038"/>
                        <a:ext cx="7129463"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4">
            <a:extLst>
              <a:ext uri="{FF2B5EF4-FFF2-40B4-BE49-F238E27FC236}">
                <a16:creationId xmlns:a16="http://schemas.microsoft.com/office/drawing/2014/main" id="{717B98FA-1E2C-490F-8F36-2AAEE33CFC48}"/>
              </a:ext>
            </a:extLst>
          </p:cNvPr>
          <p:cNvSpPr txBox="1">
            <a:spLocks/>
          </p:cNvSpPr>
          <p:nvPr/>
        </p:nvSpPr>
        <p:spPr bwMode="auto">
          <a:xfrm>
            <a:off x="755650" y="765175"/>
            <a:ext cx="367188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defRPr b="1">
                <a:solidFill>
                  <a:schemeClr val="tx1"/>
                </a:solidFill>
                <a:latin typeface="Arial" panose="020B0604020202020204" pitchFamily="34" charset="0"/>
                <a:ea typeface="宋体" panose="02010600030101010101" pitchFamily="2" charset="-122"/>
              </a:defRPr>
            </a:lvl1pPr>
            <a:lvl2pPr marL="382588" indent="-182563">
              <a:defRPr b="1">
                <a:solidFill>
                  <a:schemeClr val="tx1"/>
                </a:solidFill>
                <a:latin typeface="Arial" panose="020B0604020202020204" pitchFamily="34" charset="0"/>
                <a:ea typeface="宋体" panose="02010600030101010101" pitchFamily="2" charset="-122"/>
              </a:defRPr>
            </a:lvl2pPr>
            <a:lvl3pPr marL="566738" indent="-182563">
              <a:defRPr b="1">
                <a:solidFill>
                  <a:schemeClr val="tx1"/>
                </a:solidFill>
                <a:latin typeface="Arial" panose="020B0604020202020204" pitchFamily="34" charset="0"/>
                <a:ea typeface="宋体" panose="02010600030101010101" pitchFamily="2" charset="-122"/>
              </a:defRPr>
            </a:lvl3pPr>
            <a:lvl4pPr marL="749300" indent="-182563">
              <a:defRPr b="1">
                <a:solidFill>
                  <a:schemeClr val="tx1"/>
                </a:solidFill>
                <a:latin typeface="Arial" panose="020B0604020202020204" pitchFamily="34" charset="0"/>
                <a:ea typeface="宋体" panose="02010600030101010101" pitchFamily="2" charset="-122"/>
              </a:defRPr>
            </a:lvl4pPr>
            <a:lvl5pPr marL="931863" indent="-182563">
              <a:defRPr b="1">
                <a:solidFill>
                  <a:schemeClr val="tx1"/>
                </a:solidFill>
                <a:latin typeface="Arial" panose="020B0604020202020204" pitchFamily="34" charset="0"/>
                <a:ea typeface="宋体" panose="02010600030101010101" pitchFamily="2" charset="-122"/>
              </a:defRPr>
            </a:lvl5pPr>
            <a:lvl6pPr marL="13890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18462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23034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2760663" indent="-182563"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zh-CN" altLang="en-US" sz="2000" dirty="0">
                <a:solidFill>
                  <a:schemeClr val="tx2"/>
                </a:solidFill>
                <a:latin typeface="Calibri" panose="020F0502020204030204" pitchFamily="34" charset="0"/>
              </a:rPr>
              <a:t>一、</a:t>
            </a:r>
            <a:r>
              <a:rPr lang="zh-CN" altLang="zh-CN" sz="2000" dirty="0">
                <a:solidFill>
                  <a:schemeClr val="tx2"/>
                </a:solidFill>
                <a:latin typeface="Calibri" panose="020F0502020204030204" pitchFamily="34" charset="0"/>
              </a:rPr>
              <a:t>计算机网络的</a:t>
            </a:r>
            <a:r>
              <a:rPr lang="zh-CN" altLang="en-US" sz="2000" dirty="0">
                <a:solidFill>
                  <a:schemeClr val="tx2"/>
                </a:solidFill>
                <a:latin typeface="Calibri" panose="020F0502020204030204" pitchFamily="34" charset="0"/>
              </a:rPr>
              <a:t>形成</a:t>
            </a:r>
            <a:r>
              <a:rPr lang="zh-CN" altLang="zh-CN" sz="2000" dirty="0">
                <a:solidFill>
                  <a:schemeClr val="tx2"/>
                </a:solidFill>
                <a:latin typeface="Calibri" panose="020F0502020204030204" pitchFamily="34" charset="0"/>
              </a:rPr>
              <a:t>与</a:t>
            </a:r>
            <a:r>
              <a:rPr lang="zh-CN" altLang="en-US" sz="2000" dirty="0">
                <a:solidFill>
                  <a:schemeClr val="tx2"/>
                </a:solidFill>
                <a:latin typeface="Calibri" panose="020F0502020204030204" pitchFamily="34" charset="0"/>
              </a:rPr>
              <a:t>特点</a:t>
            </a:r>
            <a:endParaRPr lang="en-US" altLang="zh-CN" sz="2000" dirty="0">
              <a:solidFill>
                <a:schemeClr val="tx2"/>
              </a:solidFill>
              <a:latin typeface="Calibri" panose="020F0502020204030204" pitchFamily="34" charset="0"/>
            </a:endParaRPr>
          </a:p>
          <a:p>
            <a:pPr eaLnBrk="1" hangingPunct="1">
              <a:lnSpc>
                <a:spcPct val="150000"/>
              </a:lnSpc>
              <a:spcBef>
                <a:spcPts val="1200"/>
              </a:spcBef>
              <a:spcAft>
                <a:spcPts val="200"/>
              </a:spcAft>
              <a:buClr>
                <a:schemeClr val="accent1"/>
              </a:buClr>
              <a:buSzPct val="100000"/>
              <a:buFont typeface="Wingdings 2" panose="05020102010507070707" pitchFamily="18" charset="2"/>
              <a:buNone/>
            </a:pPr>
            <a:r>
              <a:rPr lang="en-US" altLang="zh-CN" dirty="0">
                <a:solidFill>
                  <a:srgbClr val="00B0F0"/>
                </a:solidFill>
                <a:latin typeface="仿宋" panose="02010609060101010101" pitchFamily="49" charset="-122"/>
                <a:ea typeface="仿宋" panose="02010609060101010101" pitchFamily="49" charset="-122"/>
              </a:rPr>
              <a:t>2. </a:t>
            </a:r>
            <a:r>
              <a:rPr lang="zh-CN" altLang="zh-CN" dirty="0">
                <a:solidFill>
                  <a:srgbClr val="00B0F0"/>
                </a:solidFill>
                <a:latin typeface="仿宋" panose="02010609060101010101" pitchFamily="49" charset="-122"/>
                <a:ea typeface="仿宋" panose="02010609060101010101" pitchFamily="49" charset="-122"/>
              </a:rPr>
              <a:t>计算机网络体系结构的形成</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b="0" dirty="0">
                <a:solidFill>
                  <a:schemeClr val="tx2"/>
                </a:solidFill>
                <a:latin typeface="宋体" panose="02010600030101010101" pitchFamily="2" charset="-122"/>
              </a:rPr>
              <a:t> ARPANET</a:t>
            </a:r>
            <a:r>
              <a:rPr lang="zh-CN" altLang="zh-CN" b="0" dirty="0">
                <a:solidFill>
                  <a:schemeClr val="tx2"/>
                </a:solidFill>
                <a:latin typeface="宋体" panose="02010600030101010101" pitchFamily="2" charset="-122"/>
              </a:rPr>
              <a:t>层次模型思想</a:t>
            </a:r>
            <a:endParaRPr lang="en-US" altLang="zh-CN" b="0" dirty="0">
              <a:solidFill>
                <a:schemeClr val="tx2"/>
              </a:solidFill>
              <a:latin typeface="宋体" panose="02010600030101010101" pitchFamily="2" charset="-122"/>
            </a:endParaRP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b="0" dirty="0">
                <a:solidFill>
                  <a:schemeClr val="tx2"/>
                </a:solidFill>
                <a:latin typeface="宋体" panose="02010600030101010101" pitchFamily="2" charset="-122"/>
              </a:rPr>
              <a:t> IBM</a:t>
            </a:r>
            <a:r>
              <a:rPr lang="zh-CN" altLang="zh-CN" b="0" dirty="0">
                <a:solidFill>
                  <a:schemeClr val="tx2"/>
                </a:solidFill>
                <a:latin typeface="宋体" panose="02010600030101010101" pitchFamily="2" charset="-122"/>
              </a:rPr>
              <a:t>系统网络体系结构</a:t>
            </a:r>
            <a:r>
              <a:rPr lang="en-US" altLang="zh-CN" b="0" dirty="0">
                <a:solidFill>
                  <a:schemeClr val="tx2"/>
                </a:solidFill>
                <a:latin typeface="宋体" panose="02010600030101010101" pitchFamily="2" charset="-122"/>
              </a:rPr>
              <a:t>SNA</a:t>
            </a: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en-US" altLang="zh-CN" b="0" dirty="0">
                <a:solidFill>
                  <a:schemeClr val="tx2"/>
                </a:solidFill>
                <a:latin typeface="宋体" panose="02010600030101010101" pitchFamily="2" charset="-122"/>
              </a:rPr>
              <a:t> ISO</a:t>
            </a:r>
            <a:r>
              <a:rPr lang="zh-CN" altLang="zh-CN" b="0" dirty="0">
                <a:solidFill>
                  <a:schemeClr val="tx2"/>
                </a:solidFill>
                <a:latin typeface="宋体" panose="02010600030101010101" pitchFamily="2" charset="-122"/>
              </a:rPr>
              <a:t>开放系统互连参考模型</a:t>
            </a:r>
            <a:r>
              <a:rPr lang="en-US" altLang="zh-CN" b="0" dirty="0">
                <a:solidFill>
                  <a:schemeClr val="tx2"/>
                </a:solidFill>
                <a:latin typeface="宋体" panose="02010600030101010101" pitchFamily="2" charset="-122"/>
              </a:rPr>
              <a:t>OSI</a:t>
            </a:r>
          </a:p>
          <a:p>
            <a:pPr eaLnBrk="1" hangingPunct="1">
              <a:lnSpc>
                <a:spcPct val="150000"/>
              </a:lnSpc>
              <a:spcBef>
                <a:spcPts val="1200"/>
              </a:spcBef>
              <a:spcAft>
                <a:spcPts val="200"/>
              </a:spcAft>
              <a:buClr>
                <a:schemeClr val="accent1"/>
              </a:buClr>
              <a:buSzPct val="100000"/>
              <a:buFont typeface="Wingdings" panose="05000000000000000000" pitchFamily="2" charset="2"/>
              <a:buChar char="Ø"/>
            </a:pPr>
            <a:r>
              <a:rPr lang="zh-CN" altLang="en-US" b="0" dirty="0">
                <a:solidFill>
                  <a:schemeClr val="tx2"/>
                </a:solidFill>
                <a:latin typeface="宋体" panose="02010600030101010101" pitchFamily="2" charset="-122"/>
              </a:rPr>
              <a:t> 互联网</a:t>
            </a:r>
            <a:r>
              <a:rPr lang="en-US" altLang="zh-CN" b="0" dirty="0">
                <a:solidFill>
                  <a:schemeClr val="tx2"/>
                </a:solidFill>
                <a:latin typeface="宋体" panose="02010600030101010101" pitchFamily="2" charset="-122"/>
              </a:rPr>
              <a:t>TCP/IP</a:t>
            </a:r>
            <a:r>
              <a:rPr lang="zh-CN" altLang="zh-CN" b="0" dirty="0">
                <a:solidFill>
                  <a:schemeClr val="tx2"/>
                </a:solidFill>
                <a:latin typeface="宋体" panose="02010600030101010101" pitchFamily="2" charset="-122"/>
              </a:rPr>
              <a:t>参考模型</a:t>
            </a:r>
            <a:endParaRPr lang="en-US" altLang="zh-CN" b="0" dirty="0">
              <a:solidFill>
                <a:schemeClr val="tx2"/>
              </a:solidFill>
              <a:latin typeface="宋体" panose="02010600030101010101" pitchFamily="2" charset="-122"/>
            </a:endParaRPr>
          </a:p>
        </p:txBody>
      </p:sp>
      <p:sp>
        <p:nvSpPr>
          <p:cNvPr id="11267" name="Rectangle 2">
            <a:extLst>
              <a:ext uri="{FF2B5EF4-FFF2-40B4-BE49-F238E27FC236}">
                <a16:creationId xmlns:a16="http://schemas.microsoft.com/office/drawing/2014/main" id="{E158CCFC-3BBA-4349-9D9C-4AAF4D21B4DD}"/>
              </a:ext>
            </a:extLst>
          </p:cNvPr>
          <p:cNvSpPr>
            <a:spLocks noChangeArrowheads="1"/>
          </p:cNvSpPr>
          <p:nvPr/>
        </p:nvSpPr>
        <p:spPr bwMode="auto">
          <a:xfrm>
            <a:off x="433388" y="-28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1268" name="Rectangle 4">
            <a:extLst>
              <a:ext uri="{FF2B5EF4-FFF2-40B4-BE49-F238E27FC236}">
                <a16:creationId xmlns:a16="http://schemas.microsoft.com/office/drawing/2014/main" id="{2E9E642B-AD20-41E6-B281-A2BF40C356EA}"/>
              </a:ext>
            </a:extLst>
          </p:cNvPr>
          <p:cNvSpPr>
            <a:spLocks noChangeArrowheads="1"/>
          </p:cNvSpPr>
          <p:nvPr/>
        </p:nvSpPr>
        <p:spPr bwMode="auto">
          <a:xfrm>
            <a:off x="433388" y="-28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sp>
        <p:nvSpPr>
          <p:cNvPr id="11269" name="Rectangle 4">
            <a:extLst>
              <a:ext uri="{FF2B5EF4-FFF2-40B4-BE49-F238E27FC236}">
                <a16:creationId xmlns:a16="http://schemas.microsoft.com/office/drawing/2014/main" id="{07BBAA82-3157-49A6-BDA9-C93C704CBF2A}"/>
              </a:ext>
            </a:extLst>
          </p:cNvPr>
          <p:cNvSpPr>
            <a:spLocks noChangeArrowheads="1"/>
          </p:cNvSpPr>
          <p:nvPr/>
        </p:nvSpPr>
        <p:spPr bwMode="auto">
          <a:xfrm>
            <a:off x="433388" y="-287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Goudy Old Style" panose="02020502050305020303" pitchFamily="18" charset="0"/>
            </a:endParaRPr>
          </a:p>
        </p:txBody>
      </p:sp>
      <p:pic>
        <p:nvPicPr>
          <p:cNvPr id="11270" name="图片 5">
            <a:extLst>
              <a:ext uri="{FF2B5EF4-FFF2-40B4-BE49-F238E27FC236}">
                <a16:creationId xmlns:a16="http://schemas.microsoft.com/office/drawing/2014/main" id="{8644134E-AEA5-4895-87D9-D5112314A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341438"/>
            <a:ext cx="1773238"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6">
            <a:extLst>
              <a:ext uri="{FF2B5EF4-FFF2-40B4-BE49-F238E27FC236}">
                <a16:creationId xmlns:a16="http://schemas.microsoft.com/office/drawing/2014/main" id="{9CBB20C4-6033-4B57-873B-1E8B5CD1E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788" y="2813050"/>
            <a:ext cx="1635125"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图片 7">
            <a:extLst>
              <a:ext uri="{FF2B5EF4-FFF2-40B4-BE49-F238E27FC236}">
                <a16:creationId xmlns:a16="http://schemas.microsoft.com/office/drawing/2014/main" id="{C7F75173-58A4-4005-BF5D-3573682A8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4419600"/>
            <a:ext cx="187166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图片 8">
            <a:extLst>
              <a:ext uri="{FF2B5EF4-FFF2-40B4-BE49-F238E27FC236}">
                <a16:creationId xmlns:a16="http://schemas.microsoft.com/office/drawing/2014/main" id="{9A7B9741-7869-4A03-A862-99D083409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3829050"/>
            <a:ext cx="19050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F27C501C-5EDE-4E81-AB5C-2DF61941F969}"/>
              </a:ext>
            </a:extLst>
          </p:cNvPr>
          <p:cNvSpPr txBox="1">
            <a:spLocks/>
          </p:cNvSpPr>
          <p:nvPr/>
        </p:nvSpPr>
        <p:spPr bwMode="auto">
          <a:xfrm>
            <a:off x="251520" y="1412776"/>
            <a:ext cx="4968552" cy="4464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en-US" altLang="zh-CN" b="0" dirty="0">
                <a:solidFill>
                  <a:srgbClr val="00B0F0"/>
                </a:solidFill>
                <a:latin typeface="仿宋" panose="02010609060101010101" pitchFamily="49" charset="-122"/>
                <a:ea typeface="仿宋" panose="02010609060101010101" pitchFamily="49" charset="-122"/>
              </a:rPr>
              <a:t>  </a:t>
            </a:r>
            <a:r>
              <a:rPr lang="en-US" altLang="zh-CN" dirty="0">
                <a:solidFill>
                  <a:srgbClr val="00B0F0"/>
                </a:solidFill>
                <a:latin typeface="仿宋" panose="02010609060101010101" pitchFamily="49" charset="-122"/>
                <a:ea typeface="仿宋" panose="02010609060101010101" pitchFamily="49" charset="-122"/>
              </a:rPr>
              <a:t>3. </a:t>
            </a:r>
            <a:r>
              <a:rPr lang="zh-CN" altLang="zh-CN" dirty="0">
                <a:solidFill>
                  <a:srgbClr val="00B0F0"/>
                </a:solidFill>
                <a:latin typeface="仿宋" panose="02010609060101010101" pitchFamily="49" charset="-122"/>
                <a:ea typeface="仿宋" panose="02010609060101010101" pitchFamily="49" charset="-122"/>
              </a:rPr>
              <a:t>计算机网络发展</a:t>
            </a:r>
            <a:r>
              <a:rPr lang="zh-CN" altLang="en-US" dirty="0">
                <a:solidFill>
                  <a:srgbClr val="00B0F0"/>
                </a:solidFill>
                <a:latin typeface="仿宋" panose="02010609060101010101" pitchFamily="49" charset="-122"/>
                <a:ea typeface="仿宋" panose="02010609060101010101" pitchFamily="49" charset="-122"/>
              </a:rPr>
              <a:t>历程</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00000"/>
              </a:lnSpc>
              <a:buFont typeface="Wingdings" panose="05000000000000000000" pitchFamily="2" charset="2"/>
              <a:buNone/>
              <a:defRPr/>
            </a:pPr>
            <a:r>
              <a:rPr lang="en-US" altLang="zh-CN" sz="1600" b="0" dirty="0"/>
              <a:t>  </a:t>
            </a:r>
            <a:r>
              <a:rPr lang="zh-CN" altLang="zh-CN" sz="1600" dirty="0">
                <a:solidFill>
                  <a:schemeClr val="tx2"/>
                </a:solidFill>
              </a:rPr>
              <a:t>第</a:t>
            </a:r>
            <a:r>
              <a:rPr lang="en-US" altLang="zh-CN" sz="1600" dirty="0">
                <a:solidFill>
                  <a:schemeClr val="tx2"/>
                </a:solidFill>
              </a:rPr>
              <a:t>1</a:t>
            </a:r>
            <a:r>
              <a:rPr lang="zh-CN" altLang="zh-CN" sz="1600" dirty="0">
                <a:solidFill>
                  <a:schemeClr val="tx2"/>
                </a:solidFill>
              </a:rPr>
              <a:t>阶段：计算机网络技术与理论的准备</a:t>
            </a:r>
            <a:endParaRPr lang="en-US" altLang="zh-CN" sz="1600" dirty="0">
              <a:solidFill>
                <a:schemeClr val="tx2"/>
              </a:solidFill>
            </a:endParaRPr>
          </a:p>
          <a:p>
            <a:pPr eaLnBrk="1" hangingPunct="1">
              <a:lnSpc>
                <a:spcPct val="100000"/>
              </a:lnSpc>
              <a:buFont typeface="Wingdings 2" panose="05020102010507070707" pitchFamily="18" charset="2"/>
              <a:buNone/>
              <a:defRPr/>
            </a:pPr>
            <a:r>
              <a:rPr lang="en-US" altLang="zh-CN" sz="1600" b="0" dirty="0"/>
              <a:t>        </a:t>
            </a:r>
            <a:r>
              <a:rPr lang="zh-CN" altLang="en-US" sz="1600" b="0" dirty="0">
                <a:solidFill>
                  <a:schemeClr val="tx1"/>
                </a:solidFill>
              </a:rPr>
              <a:t>数据通信技术、分组交换技术</a:t>
            </a:r>
            <a:endParaRPr lang="en-US" altLang="zh-CN" sz="1600" b="0" dirty="0">
              <a:solidFill>
                <a:schemeClr val="tx1"/>
              </a:solidFill>
            </a:endParaRPr>
          </a:p>
          <a:p>
            <a:pPr eaLnBrk="1" hangingPunct="1">
              <a:lnSpc>
                <a:spcPct val="100000"/>
              </a:lnSpc>
              <a:buFont typeface="Wingdings" panose="05000000000000000000" pitchFamily="2" charset="2"/>
              <a:buNone/>
              <a:defRPr/>
            </a:pPr>
            <a:r>
              <a:rPr lang="en-US" altLang="zh-CN" sz="1600" dirty="0"/>
              <a:t>  </a:t>
            </a:r>
            <a:r>
              <a:rPr lang="zh-CN" altLang="zh-CN" sz="1600" dirty="0"/>
              <a:t>第</a:t>
            </a:r>
            <a:r>
              <a:rPr lang="en-US" altLang="zh-CN" sz="1600" dirty="0"/>
              <a:t>2</a:t>
            </a:r>
            <a:r>
              <a:rPr lang="zh-CN" altLang="zh-CN" sz="1600" dirty="0"/>
              <a:t>阶段：计算机网络的形成</a:t>
            </a:r>
            <a:endParaRPr lang="en-US" altLang="zh-CN" sz="1600" dirty="0"/>
          </a:p>
          <a:p>
            <a:pPr eaLnBrk="1" hangingPunct="1">
              <a:lnSpc>
                <a:spcPct val="100000"/>
              </a:lnSpc>
              <a:buFont typeface="Calibri" panose="020F0502020204030204" pitchFamily="34" charset="0"/>
              <a:buNone/>
              <a:defRPr/>
            </a:pPr>
            <a:r>
              <a:rPr lang="en-US" altLang="zh-CN" sz="1600" dirty="0"/>
              <a:t>        </a:t>
            </a:r>
            <a:r>
              <a:rPr lang="en-US" altLang="zh-CN" sz="1600" b="0" dirty="0">
                <a:solidFill>
                  <a:schemeClr val="tx1"/>
                </a:solidFill>
              </a:rPr>
              <a:t>ARPANET</a:t>
            </a:r>
            <a:r>
              <a:rPr lang="zh-CN" altLang="en-US" sz="1600" b="0" dirty="0">
                <a:solidFill>
                  <a:schemeClr val="tx1"/>
                </a:solidFill>
              </a:rPr>
              <a:t>、</a:t>
            </a:r>
            <a:r>
              <a:rPr lang="en-US" altLang="zh-CN" sz="1600" b="0" dirty="0">
                <a:solidFill>
                  <a:schemeClr val="tx1"/>
                </a:solidFill>
              </a:rPr>
              <a:t>TCP/IP</a:t>
            </a:r>
            <a:r>
              <a:rPr lang="zh-CN" altLang="en-US" sz="1600" b="0" dirty="0">
                <a:solidFill>
                  <a:schemeClr val="tx1"/>
                </a:solidFill>
              </a:rPr>
              <a:t>、以太网、</a:t>
            </a:r>
            <a:r>
              <a:rPr lang="en-US" altLang="zh-CN" sz="1600" b="0" dirty="0">
                <a:solidFill>
                  <a:schemeClr val="tx1"/>
                </a:solidFill>
              </a:rPr>
              <a:t>SNA</a:t>
            </a:r>
            <a:r>
              <a:rPr lang="zh-CN" altLang="en-US" sz="1600" b="0" dirty="0">
                <a:solidFill>
                  <a:schemeClr val="tx1"/>
                </a:solidFill>
              </a:rPr>
              <a:t>、</a:t>
            </a:r>
            <a:r>
              <a:rPr lang="en-US" altLang="zh-CN" sz="1600" b="0" dirty="0">
                <a:solidFill>
                  <a:schemeClr val="tx1"/>
                </a:solidFill>
              </a:rPr>
              <a:t>FDDI</a:t>
            </a:r>
            <a:r>
              <a:rPr lang="zh-CN" altLang="en-US" sz="1600" b="0" dirty="0">
                <a:solidFill>
                  <a:schemeClr val="tx1"/>
                </a:solidFill>
              </a:rPr>
              <a:t>、</a:t>
            </a:r>
            <a:r>
              <a:rPr lang="en-US" altLang="zh-CN" sz="1600" b="0" dirty="0">
                <a:solidFill>
                  <a:schemeClr val="tx1"/>
                </a:solidFill>
              </a:rPr>
              <a:t>X.25</a:t>
            </a:r>
            <a:r>
              <a:rPr lang="zh-CN" altLang="en-US" sz="1600" b="0" dirty="0">
                <a:solidFill>
                  <a:schemeClr val="tx1"/>
                </a:solidFill>
              </a:rPr>
              <a:t>等</a:t>
            </a:r>
            <a:endParaRPr lang="zh-CN" altLang="zh-CN" sz="1600" b="0" dirty="0">
              <a:solidFill>
                <a:schemeClr val="tx1"/>
              </a:solidFill>
            </a:endParaRPr>
          </a:p>
          <a:p>
            <a:pPr eaLnBrk="1" hangingPunct="1">
              <a:lnSpc>
                <a:spcPct val="100000"/>
              </a:lnSpc>
              <a:buFont typeface="Wingdings" panose="05000000000000000000" pitchFamily="2" charset="2"/>
              <a:buNone/>
              <a:defRPr/>
            </a:pPr>
            <a:r>
              <a:rPr lang="en-US" altLang="zh-CN" sz="1600" dirty="0"/>
              <a:t>  </a:t>
            </a:r>
            <a:r>
              <a:rPr lang="zh-CN" altLang="zh-CN" sz="1600" dirty="0"/>
              <a:t>第</a:t>
            </a:r>
            <a:r>
              <a:rPr lang="en-US" altLang="zh-CN" sz="1600" dirty="0"/>
              <a:t>3</a:t>
            </a:r>
            <a:r>
              <a:rPr lang="zh-CN" altLang="zh-CN" sz="1600" dirty="0"/>
              <a:t>阶段：网络体系结构的研究</a:t>
            </a:r>
            <a:endParaRPr lang="en-US" altLang="zh-CN" sz="1600" dirty="0"/>
          </a:p>
          <a:p>
            <a:pPr eaLnBrk="1" hangingPunct="1">
              <a:lnSpc>
                <a:spcPct val="100000"/>
              </a:lnSpc>
              <a:buFont typeface="Wingdings 2" panose="05020102010507070707" pitchFamily="18" charset="2"/>
              <a:buNone/>
              <a:defRPr/>
            </a:pPr>
            <a:r>
              <a:rPr lang="en-US" altLang="zh-CN" sz="1600" b="0" dirty="0">
                <a:solidFill>
                  <a:schemeClr val="tx2"/>
                </a:solidFill>
              </a:rPr>
              <a:t>        </a:t>
            </a:r>
            <a:r>
              <a:rPr lang="en-US" altLang="zh-CN" sz="1600" b="0" dirty="0">
                <a:solidFill>
                  <a:schemeClr val="tx1"/>
                </a:solidFill>
              </a:rPr>
              <a:t>OSI</a:t>
            </a:r>
            <a:r>
              <a:rPr lang="zh-CN" altLang="zh-CN" sz="1600" b="0" dirty="0">
                <a:solidFill>
                  <a:schemeClr val="tx1"/>
                </a:solidFill>
              </a:rPr>
              <a:t>参考模型</a:t>
            </a:r>
            <a:r>
              <a:rPr lang="zh-CN" altLang="en-US" sz="1600" b="0" dirty="0">
                <a:solidFill>
                  <a:schemeClr val="tx1"/>
                </a:solidFill>
              </a:rPr>
              <a:t>、</a:t>
            </a:r>
            <a:r>
              <a:rPr lang="en-US" altLang="zh-CN" sz="1600" b="0" dirty="0">
                <a:solidFill>
                  <a:schemeClr val="tx1"/>
                </a:solidFill>
              </a:rPr>
              <a:t> IPv4</a:t>
            </a:r>
            <a:r>
              <a:rPr lang="zh-CN" altLang="zh-CN" sz="1600" b="0" dirty="0">
                <a:solidFill>
                  <a:schemeClr val="tx1"/>
                </a:solidFill>
              </a:rPr>
              <a:t>协议</a:t>
            </a:r>
            <a:r>
              <a:rPr lang="zh-CN" altLang="en-US" sz="1600" b="0" dirty="0">
                <a:solidFill>
                  <a:schemeClr val="tx1"/>
                </a:solidFill>
              </a:rPr>
              <a:t>体系、</a:t>
            </a:r>
            <a:r>
              <a:rPr lang="en-US" altLang="zh-CN" sz="1600" b="0" dirty="0">
                <a:solidFill>
                  <a:schemeClr val="tx1"/>
                </a:solidFill>
              </a:rPr>
              <a:t>IPv6</a:t>
            </a:r>
            <a:r>
              <a:rPr lang="zh-CN" altLang="en-US" sz="1600" b="0" dirty="0">
                <a:solidFill>
                  <a:schemeClr val="tx1"/>
                </a:solidFill>
              </a:rPr>
              <a:t>协议体系</a:t>
            </a:r>
            <a:endParaRPr lang="en-US" altLang="zh-CN" sz="1600" b="0" dirty="0">
              <a:solidFill>
                <a:schemeClr val="tx1"/>
              </a:solidFill>
            </a:endParaRPr>
          </a:p>
          <a:p>
            <a:pPr eaLnBrk="1" hangingPunct="1">
              <a:lnSpc>
                <a:spcPct val="100000"/>
              </a:lnSpc>
              <a:buFont typeface="Wingdings" panose="05000000000000000000" pitchFamily="2" charset="2"/>
              <a:buNone/>
              <a:defRPr/>
            </a:pPr>
            <a:r>
              <a:rPr lang="en-US" altLang="zh-CN" sz="1600" b="0" dirty="0"/>
              <a:t>  </a:t>
            </a:r>
            <a:r>
              <a:rPr lang="zh-CN" altLang="zh-CN" sz="1600" dirty="0"/>
              <a:t>第</a:t>
            </a:r>
            <a:r>
              <a:rPr lang="en-US" altLang="zh-CN" sz="1600" dirty="0"/>
              <a:t>4</a:t>
            </a:r>
            <a:r>
              <a:rPr lang="zh-CN" altLang="zh-CN" sz="1600" dirty="0"/>
              <a:t>阶段：互联网应用、无线网络</a:t>
            </a:r>
            <a:r>
              <a:rPr lang="zh-CN" altLang="en-US" sz="1600" dirty="0"/>
              <a:t>、</a:t>
            </a:r>
            <a:r>
              <a:rPr lang="zh-CN" altLang="zh-CN" sz="1600" dirty="0"/>
              <a:t>网络安全</a:t>
            </a:r>
            <a:endParaRPr lang="en-US" altLang="zh-CN" sz="1600" dirty="0"/>
          </a:p>
          <a:p>
            <a:pPr marL="0" indent="0" eaLnBrk="1" hangingPunct="1">
              <a:lnSpc>
                <a:spcPct val="100000"/>
              </a:lnSpc>
              <a:buFont typeface="Calibri" panose="020F0502020204030204" pitchFamily="34" charset="0"/>
              <a:buNone/>
              <a:defRPr/>
            </a:pPr>
            <a:r>
              <a:rPr lang="zh-CN" altLang="en-US" sz="1600" b="0" dirty="0">
                <a:solidFill>
                  <a:schemeClr val="tx2"/>
                </a:solidFill>
              </a:rPr>
              <a:t>        </a:t>
            </a:r>
            <a:r>
              <a:rPr lang="zh-CN" altLang="en-US" sz="1600" b="0" dirty="0">
                <a:solidFill>
                  <a:schemeClr val="tx1"/>
                </a:solidFill>
              </a:rPr>
              <a:t>互联网、</a:t>
            </a:r>
            <a:r>
              <a:rPr lang="zh-CN" altLang="zh-CN" sz="1600" b="0" dirty="0">
                <a:solidFill>
                  <a:schemeClr val="tx1"/>
                </a:solidFill>
              </a:rPr>
              <a:t>三网融合</a:t>
            </a:r>
            <a:endParaRPr lang="en-US" altLang="zh-CN" sz="1600" b="0" dirty="0">
              <a:solidFill>
                <a:schemeClr val="tx1"/>
              </a:solidFill>
            </a:endParaRPr>
          </a:p>
          <a:p>
            <a:pPr marL="0" indent="0" eaLnBrk="1" hangingPunct="1">
              <a:lnSpc>
                <a:spcPct val="100000"/>
              </a:lnSpc>
              <a:buFont typeface="Calibri" panose="020F0502020204030204" pitchFamily="34" charset="0"/>
              <a:buNone/>
              <a:defRPr/>
            </a:pPr>
            <a:r>
              <a:rPr lang="en-US" altLang="zh-CN" sz="1600" b="0" dirty="0">
                <a:solidFill>
                  <a:schemeClr val="tx2"/>
                </a:solidFill>
              </a:rPr>
              <a:t>       </a:t>
            </a:r>
            <a:r>
              <a:rPr lang="zh-CN" altLang="zh-CN" sz="1600" b="0" dirty="0">
                <a:solidFill>
                  <a:schemeClr val="tx1"/>
                </a:solidFill>
              </a:rPr>
              <a:t>无线局域网</a:t>
            </a:r>
            <a:r>
              <a:rPr lang="zh-CN" altLang="en-US" sz="1600" b="0" dirty="0">
                <a:solidFill>
                  <a:schemeClr val="tx1"/>
                </a:solidFill>
              </a:rPr>
              <a:t>、</a:t>
            </a:r>
            <a:r>
              <a:rPr lang="zh-CN" altLang="zh-CN" sz="1600" b="0" dirty="0">
                <a:solidFill>
                  <a:schemeClr val="tx1"/>
                </a:solidFill>
              </a:rPr>
              <a:t>无线城域网</a:t>
            </a:r>
            <a:r>
              <a:rPr lang="zh-CN" altLang="en-US" sz="1600" b="0" dirty="0">
                <a:solidFill>
                  <a:schemeClr val="tx1"/>
                </a:solidFill>
              </a:rPr>
              <a:t>、</a:t>
            </a:r>
            <a:r>
              <a:rPr lang="en-US" altLang="zh-CN" sz="1600" b="0" dirty="0">
                <a:solidFill>
                  <a:schemeClr val="tx1"/>
                </a:solidFill>
              </a:rPr>
              <a:t> P2P</a:t>
            </a:r>
            <a:r>
              <a:rPr lang="zh-CN" altLang="en-US" sz="1600" b="0" dirty="0">
                <a:solidFill>
                  <a:schemeClr val="tx1"/>
                </a:solidFill>
              </a:rPr>
              <a:t>、网络安全</a:t>
            </a:r>
            <a:endParaRPr lang="zh-CN" altLang="zh-CN" sz="1600" b="0" dirty="0">
              <a:solidFill>
                <a:schemeClr val="tx1"/>
              </a:solidFill>
            </a:endParaRPr>
          </a:p>
        </p:txBody>
      </p:sp>
      <p:sp>
        <p:nvSpPr>
          <p:cNvPr id="13315" name="Rectangle 2">
            <a:extLst>
              <a:ext uri="{FF2B5EF4-FFF2-40B4-BE49-F238E27FC236}">
                <a16:creationId xmlns:a16="http://schemas.microsoft.com/office/drawing/2014/main" id="{46D5F3EA-DB1C-4194-A2E8-811C8D2F48FF}"/>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6" name="Rectangle 4">
            <a:extLst>
              <a:ext uri="{FF2B5EF4-FFF2-40B4-BE49-F238E27FC236}">
                <a16:creationId xmlns:a16="http://schemas.microsoft.com/office/drawing/2014/main" id="{317F0558-2575-49DD-9D47-59287A80B818}"/>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7" name="Rectangle 4">
            <a:extLst>
              <a:ext uri="{FF2B5EF4-FFF2-40B4-BE49-F238E27FC236}">
                <a16:creationId xmlns:a16="http://schemas.microsoft.com/office/drawing/2014/main" id="{E96D7C3D-F73A-4E1B-8432-CA5FF64791CC}"/>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6" name="内容占位符 4">
            <a:extLst>
              <a:ext uri="{FF2B5EF4-FFF2-40B4-BE49-F238E27FC236}">
                <a16:creationId xmlns:a16="http://schemas.microsoft.com/office/drawing/2014/main" id="{82E2A12B-BB9A-4334-AA96-2C1A6E958A1B}"/>
              </a:ext>
            </a:extLst>
          </p:cNvPr>
          <p:cNvSpPr txBox="1">
            <a:spLocks/>
          </p:cNvSpPr>
          <p:nvPr/>
        </p:nvSpPr>
        <p:spPr bwMode="auto">
          <a:xfrm>
            <a:off x="1042988" y="765175"/>
            <a:ext cx="7850187" cy="503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p:txBody>
      </p:sp>
      <p:pic>
        <p:nvPicPr>
          <p:cNvPr id="7" name="图片 12">
            <a:extLst>
              <a:ext uri="{FF2B5EF4-FFF2-40B4-BE49-F238E27FC236}">
                <a16:creationId xmlns:a16="http://schemas.microsoft.com/office/drawing/2014/main" id="{62B39208-21E4-4E77-88F7-AE1DFCA34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450" y="1562100"/>
            <a:ext cx="29019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6">
            <a:extLst>
              <a:ext uri="{FF2B5EF4-FFF2-40B4-BE49-F238E27FC236}">
                <a16:creationId xmlns:a16="http://schemas.microsoft.com/office/drawing/2014/main" id="{A1D7AA94-51C5-486C-9F21-CAB2F24D65E2}"/>
              </a:ext>
            </a:extLst>
          </p:cNvPr>
          <p:cNvGraphicFramePr>
            <a:graphicFrameLocks noChangeAspect="1"/>
          </p:cNvGraphicFramePr>
          <p:nvPr>
            <p:extLst>
              <p:ext uri="{D42A27DB-BD31-4B8C-83A1-F6EECF244321}">
                <p14:modId xmlns:p14="http://schemas.microsoft.com/office/powerpoint/2010/main" val="4277807329"/>
              </p:ext>
            </p:extLst>
          </p:nvPr>
        </p:nvGraphicFramePr>
        <p:xfrm>
          <a:off x="5235561" y="3861048"/>
          <a:ext cx="3240360" cy="1750068"/>
        </p:xfrm>
        <a:graphic>
          <a:graphicData uri="http://schemas.openxmlformats.org/presentationml/2006/ole">
            <mc:AlternateContent xmlns:mc="http://schemas.openxmlformats.org/markup-compatibility/2006">
              <mc:Choice xmlns:v="urn:schemas-microsoft-com:vml" Requires="v">
                <p:oleObj spid="_x0000_s2052" name="Visio" r:id="rId5" imgW="3256667" imgH="1762652" progId="Visio.Drawing.11">
                  <p:embed/>
                </p:oleObj>
              </mc:Choice>
              <mc:Fallback>
                <p:oleObj name="Visio" r:id="rId5" imgW="3256667" imgH="1762652" progId="Visio.Drawing.11">
                  <p:embed/>
                  <p:pic>
                    <p:nvPicPr>
                      <p:cNvPr id="8" name="对象 6">
                        <a:extLst>
                          <a:ext uri="{FF2B5EF4-FFF2-40B4-BE49-F238E27FC236}">
                            <a16:creationId xmlns:a16="http://schemas.microsoft.com/office/drawing/2014/main" id="{A1D7AA94-51C5-486C-9F21-CAB2F24D6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561" y="3861048"/>
                        <a:ext cx="3240360" cy="1750068"/>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F27C501C-5EDE-4E81-AB5C-2DF61941F969}"/>
              </a:ext>
            </a:extLst>
          </p:cNvPr>
          <p:cNvSpPr txBox="1">
            <a:spLocks/>
          </p:cNvSpPr>
          <p:nvPr/>
        </p:nvSpPr>
        <p:spPr bwMode="auto">
          <a:xfrm>
            <a:off x="251520" y="1412776"/>
            <a:ext cx="8712968" cy="4464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en-US" altLang="zh-CN" b="0" dirty="0">
                <a:solidFill>
                  <a:srgbClr val="00B0F0"/>
                </a:solidFill>
                <a:latin typeface="仿宋" panose="02010609060101010101" pitchFamily="49" charset="-122"/>
                <a:ea typeface="仿宋" panose="02010609060101010101" pitchFamily="49" charset="-122"/>
              </a:rPr>
              <a:t>  4</a:t>
            </a:r>
            <a:r>
              <a:rPr lang="en-US" altLang="zh-CN" dirty="0">
                <a:solidFill>
                  <a:srgbClr val="00B0F0"/>
                </a:solidFill>
                <a:latin typeface="仿宋" panose="02010609060101010101" pitchFamily="49" charset="-122"/>
                <a:ea typeface="仿宋" panose="02010609060101010101" pitchFamily="49" charset="-122"/>
              </a:rPr>
              <a:t>. </a:t>
            </a:r>
            <a:r>
              <a:rPr lang="zh-CN" altLang="en-US" dirty="0">
                <a:solidFill>
                  <a:srgbClr val="00B0F0"/>
                </a:solidFill>
                <a:latin typeface="仿宋" panose="02010609060101010101" pitchFamily="49" charset="-122"/>
                <a:ea typeface="仿宋" panose="02010609060101010101" pitchFamily="49" charset="-122"/>
              </a:rPr>
              <a:t>新型网络形态</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00000"/>
              </a:lnSpc>
              <a:buFont typeface="Wingdings" panose="05000000000000000000" pitchFamily="2" charset="2"/>
              <a:buNone/>
              <a:defRPr/>
            </a:pPr>
            <a:r>
              <a:rPr lang="en-US" altLang="zh-CN" sz="1600" b="0" dirty="0"/>
              <a:t>  </a:t>
            </a:r>
            <a:r>
              <a:rPr lang="en-US" altLang="zh-CN" sz="1600" dirty="0">
                <a:solidFill>
                  <a:schemeClr val="tx2"/>
                </a:solidFill>
              </a:rPr>
              <a:t>1</a:t>
            </a:r>
            <a:r>
              <a:rPr lang="zh-CN" altLang="en-US" sz="1600" dirty="0">
                <a:solidFill>
                  <a:schemeClr val="tx2"/>
                </a:solidFill>
              </a:rPr>
              <a:t>、物联网（</a:t>
            </a:r>
            <a:r>
              <a:rPr lang="en-US" altLang="zh-CN" sz="1600" dirty="0">
                <a:solidFill>
                  <a:schemeClr val="tx2"/>
                </a:solidFill>
              </a:rPr>
              <a:t>Internet of Things</a:t>
            </a:r>
            <a:r>
              <a:rPr lang="zh-CN" altLang="en-US" sz="1600" dirty="0">
                <a:solidFill>
                  <a:schemeClr val="tx2"/>
                </a:solidFill>
              </a:rPr>
              <a:t>）</a:t>
            </a:r>
            <a:endParaRPr lang="en-US" altLang="zh-CN" sz="1600" dirty="0">
              <a:solidFill>
                <a:schemeClr val="tx2"/>
              </a:solidFill>
            </a:endParaRPr>
          </a:p>
          <a:p>
            <a:pPr indent="0" eaLnBrk="1" hangingPunct="1">
              <a:lnSpc>
                <a:spcPct val="100000"/>
              </a:lnSpc>
              <a:buNone/>
              <a:defRPr/>
            </a:pPr>
            <a:r>
              <a:rPr lang="zh-CN" altLang="en-US" sz="1600" dirty="0">
                <a:solidFill>
                  <a:srgbClr val="0070C0"/>
                </a:solidFill>
              </a:rPr>
              <a:t>通过射频识别（</a:t>
            </a:r>
            <a:r>
              <a:rPr lang="en-US" altLang="zh-CN" sz="1600" dirty="0">
                <a:solidFill>
                  <a:srgbClr val="0070C0"/>
                </a:solidFill>
              </a:rPr>
              <a:t>RFID</a:t>
            </a:r>
            <a:r>
              <a:rPr lang="zh-CN" altLang="en-US" sz="1600" dirty="0">
                <a:solidFill>
                  <a:srgbClr val="0070C0"/>
                </a:solidFill>
              </a:rPr>
              <a:t>）、红外感应器、全球定位系统和激光扫描器等信息传感设备，按约定的协议，把任何物品与互联网连接起来，进行信息交换和通信，以实现智能化识别、定位、跟踪、监控和管理的一种网络。</a:t>
            </a:r>
          </a:p>
          <a:p>
            <a:pPr eaLnBrk="1" hangingPunct="1">
              <a:lnSpc>
                <a:spcPct val="100000"/>
              </a:lnSpc>
              <a:buFont typeface="Wingdings" panose="05000000000000000000" pitchFamily="2" charset="2"/>
              <a:buNone/>
              <a:defRPr/>
            </a:pPr>
            <a:endParaRPr lang="zh-CN" altLang="zh-CN" sz="1600" b="0" dirty="0">
              <a:solidFill>
                <a:schemeClr val="tx1"/>
              </a:solidFill>
            </a:endParaRPr>
          </a:p>
        </p:txBody>
      </p:sp>
      <p:sp>
        <p:nvSpPr>
          <p:cNvPr id="13315" name="Rectangle 2">
            <a:extLst>
              <a:ext uri="{FF2B5EF4-FFF2-40B4-BE49-F238E27FC236}">
                <a16:creationId xmlns:a16="http://schemas.microsoft.com/office/drawing/2014/main" id="{46D5F3EA-DB1C-4194-A2E8-811C8D2F48FF}"/>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6" name="Rectangle 4">
            <a:extLst>
              <a:ext uri="{FF2B5EF4-FFF2-40B4-BE49-F238E27FC236}">
                <a16:creationId xmlns:a16="http://schemas.microsoft.com/office/drawing/2014/main" id="{317F0558-2575-49DD-9D47-59287A80B818}"/>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7" name="Rectangle 4">
            <a:extLst>
              <a:ext uri="{FF2B5EF4-FFF2-40B4-BE49-F238E27FC236}">
                <a16:creationId xmlns:a16="http://schemas.microsoft.com/office/drawing/2014/main" id="{E96D7C3D-F73A-4E1B-8432-CA5FF64791CC}"/>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6" name="内容占位符 4">
            <a:extLst>
              <a:ext uri="{FF2B5EF4-FFF2-40B4-BE49-F238E27FC236}">
                <a16:creationId xmlns:a16="http://schemas.microsoft.com/office/drawing/2014/main" id="{82E2A12B-BB9A-4334-AA96-2C1A6E958A1B}"/>
              </a:ext>
            </a:extLst>
          </p:cNvPr>
          <p:cNvSpPr txBox="1">
            <a:spLocks/>
          </p:cNvSpPr>
          <p:nvPr/>
        </p:nvSpPr>
        <p:spPr bwMode="auto">
          <a:xfrm>
            <a:off x="1042988" y="765175"/>
            <a:ext cx="7850187" cy="503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p:txBody>
      </p:sp>
      <p:graphicFrame>
        <p:nvGraphicFramePr>
          <p:cNvPr id="9" name="对象 2">
            <a:extLst>
              <a:ext uri="{FF2B5EF4-FFF2-40B4-BE49-F238E27FC236}">
                <a16:creationId xmlns:a16="http://schemas.microsoft.com/office/drawing/2014/main" id="{CBD1E5B7-8B8C-4EB4-ACFC-D69FE9335D86}"/>
              </a:ext>
            </a:extLst>
          </p:cNvPr>
          <p:cNvGraphicFramePr>
            <a:graphicFrameLocks noChangeAspect="1"/>
          </p:cNvGraphicFramePr>
          <p:nvPr/>
        </p:nvGraphicFramePr>
        <p:xfrm>
          <a:off x="263525" y="3573463"/>
          <a:ext cx="4298950" cy="3024187"/>
        </p:xfrm>
        <a:graphic>
          <a:graphicData uri="http://schemas.openxmlformats.org/presentationml/2006/ole">
            <mc:AlternateContent xmlns:mc="http://schemas.openxmlformats.org/markup-compatibility/2006">
              <mc:Choice xmlns:v="urn:schemas-microsoft-com:vml" Requires="v">
                <p:oleObj spid="_x0000_s8195" name="Visio" r:id="rId4" imgW="3530600" imgH="2705100" progId="Visio.Drawing.11">
                  <p:embed/>
                </p:oleObj>
              </mc:Choice>
              <mc:Fallback>
                <p:oleObj name="Visio" r:id="rId4" imgW="3530600" imgH="2705100" progId="Visio.Drawing.11">
                  <p:embed/>
                  <p:pic>
                    <p:nvPicPr>
                      <p:cNvPr id="17415" name="对象 2">
                        <a:extLst>
                          <a:ext uri="{FF2B5EF4-FFF2-40B4-BE49-F238E27FC236}">
                            <a16:creationId xmlns:a16="http://schemas.microsoft.com/office/drawing/2014/main" id="{7165F3E2-B31C-4052-860A-07E5FFC7E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25" y="3573463"/>
                        <a:ext cx="42989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图片 8">
            <a:extLst>
              <a:ext uri="{FF2B5EF4-FFF2-40B4-BE49-F238E27FC236}">
                <a16:creationId xmlns:a16="http://schemas.microsoft.com/office/drawing/2014/main" id="{0C3AD5C8-D74E-4682-8DCA-ECE2C1203F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716338"/>
            <a:ext cx="417671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300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a:extLst>
              <a:ext uri="{FF2B5EF4-FFF2-40B4-BE49-F238E27FC236}">
                <a16:creationId xmlns:a16="http://schemas.microsoft.com/office/drawing/2014/main" id="{F27C501C-5EDE-4E81-AB5C-2DF61941F969}"/>
              </a:ext>
            </a:extLst>
          </p:cNvPr>
          <p:cNvSpPr txBox="1">
            <a:spLocks/>
          </p:cNvSpPr>
          <p:nvPr/>
        </p:nvSpPr>
        <p:spPr bwMode="auto">
          <a:xfrm>
            <a:off x="251520" y="1412776"/>
            <a:ext cx="8712968" cy="4464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en-US" altLang="zh-CN" b="0" dirty="0">
                <a:solidFill>
                  <a:srgbClr val="00B0F0"/>
                </a:solidFill>
                <a:latin typeface="仿宋" panose="02010609060101010101" pitchFamily="49" charset="-122"/>
                <a:ea typeface="仿宋" panose="02010609060101010101" pitchFamily="49" charset="-122"/>
              </a:rPr>
              <a:t>  4</a:t>
            </a:r>
            <a:r>
              <a:rPr lang="en-US" altLang="zh-CN" dirty="0">
                <a:solidFill>
                  <a:srgbClr val="00B0F0"/>
                </a:solidFill>
                <a:latin typeface="仿宋" panose="02010609060101010101" pitchFamily="49" charset="-122"/>
                <a:ea typeface="仿宋" panose="02010609060101010101" pitchFamily="49" charset="-122"/>
              </a:rPr>
              <a:t>. </a:t>
            </a:r>
            <a:r>
              <a:rPr lang="zh-CN" altLang="en-US" dirty="0">
                <a:solidFill>
                  <a:srgbClr val="00B0F0"/>
                </a:solidFill>
                <a:latin typeface="仿宋" panose="02010609060101010101" pitchFamily="49" charset="-122"/>
                <a:ea typeface="仿宋" panose="02010609060101010101" pitchFamily="49" charset="-122"/>
              </a:rPr>
              <a:t>新型网络形态</a:t>
            </a:r>
            <a:endParaRPr lang="en-US" altLang="zh-CN" dirty="0">
              <a:solidFill>
                <a:srgbClr val="00B0F0"/>
              </a:solidFill>
              <a:latin typeface="仿宋" panose="02010609060101010101" pitchFamily="49" charset="-122"/>
              <a:ea typeface="仿宋" panose="02010609060101010101" pitchFamily="49" charset="-122"/>
            </a:endParaRPr>
          </a:p>
          <a:p>
            <a:pPr eaLnBrk="1" hangingPunct="1">
              <a:lnSpc>
                <a:spcPct val="100000"/>
              </a:lnSpc>
              <a:buFont typeface="Wingdings" panose="05000000000000000000" pitchFamily="2" charset="2"/>
              <a:buNone/>
              <a:defRPr/>
            </a:pPr>
            <a:r>
              <a:rPr lang="en-US" altLang="zh-CN" sz="1600" b="0" dirty="0"/>
              <a:t>  </a:t>
            </a:r>
            <a:r>
              <a:rPr lang="en-US" altLang="zh-CN" sz="1600" b="0" dirty="0">
                <a:solidFill>
                  <a:schemeClr val="tx2"/>
                </a:solidFill>
              </a:rPr>
              <a:t>2</a:t>
            </a:r>
            <a:r>
              <a:rPr lang="zh-CN" altLang="en-US" sz="1600" dirty="0">
                <a:solidFill>
                  <a:schemeClr val="tx2"/>
                </a:solidFill>
              </a:rPr>
              <a:t>、云</a:t>
            </a:r>
            <a:r>
              <a:rPr lang="en-US" altLang="zh-CN" sz="1600" dirty="0">
                <a:solidFill>
                  <a:schemeClr val="tx2"/>
                </a:solidFill>
              </a:rPr>
              <a:t>/</a:t>
            </a:r>
            <a:r>
              <a:rPr lang="zh-CN" altLang="en-US" sz="1600" dirty="0">
                <a:solidFill>
                  <a:schemeClr val="tx2"/>
                </a:solidFill>
              </a:rPr>
              <a:t>边缘</a:t>
            </a:r>
            <a:r>
              <a:rPr lang="en-US" altLang="zh-CN" sz="1600" dirty="0">
                <a:solidFill>
                  <a:schemeClr val="tx2"/>
                </a:solidFill>
              </a:rPr>
              <a:t>/</a:t>
            </a:r>
            <a:r>
              <a:rPr lang="zh-CN" altLang="en-US" sz="1600" dirty="0">
                <a:solidFill>
                  <a:schemeClr val="tx2"/>
                </a:solidFill>
              </a:rPr>
              <a:t>雾计算（</a:t>
            </a:r>
            <a:r>
              <a:rPr lang="en-US" altLang="zh-CN" sz="1600" dirty="0">
                <a:solidFill>
                  <a:schemeClr val="tx2"/>
                </a:solidFill>
              </a:rPr>
              <a:t>Cloud/Edge/Fog Computing</a:t>
            </a:r>
            <a:r>
              <a:rPr lang="zh-CN" altLang="en-US" sz="1600" dirty="0">
                <a:solidFill>
                  <a:schemeClr val="tx2"/>
                </a:solidFill>
              </a:rPr>
              <a:t>）</a:t>
            </a:r>
          </a:p>
          <a:p>
            <a:pPr indent="0" eaLnBrk="1" hangingPunct="1">
              <a:lnSpc>
                <a:spcPct val="100000"/>
              </a:lnSpc>
              <a:buNone/>
              <a:defRPr/>
            </a:pPr>
            <a:r>
              <a:rPr lang="zh-CN" altLang="en-US" sz="1600" dirty="0">
                <a:solidFill>
                  <a:srgbClr val="0070C0"/>
                </a:solidFill>
              </a:rPr>
              <a:t>建立在大规模的服务器集群之上，通过网络基础设施与上层应用程序的协同构建以达到最大效率地利用软硬件资源的目的。</a:t>
            </a:r>
            <a:endParaRPr lang="zh-CN" altLang="zh-CN" sz="1600" b="0" dirty="0">
              <a:solidFill>
                <a:schemeClr val="tx1"/>
              </a:solidFill>
            </a:endParaRPr>
          </a:p>
        </p:txBody>
      </p:sp>
      <p:sp>
        <p:nvSpPr>
          <p:cNvPr id="13315" name="Rectangle 2">
            <a:extLst>
              <a:ext uri="{FF2B5EF4-FFF2-40B4-BE49-F238E27FC236}">
                <a16:creationId xmlns:a16="http://schemas.microsoft.com/office/drawing/2014/main" id="{46D5F3EA-DB1C-4194-A2E8-811C8D2F48FF}"/>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6" name="Rectangle 4">
            <a:extLst>
              <a:ext uri="{FF2B5EF4-FFF2-40B4-BE49-F238E27FC236}">
                <a16:creationId xmlns:a16="http://schemas.microsoft.com/office/drawing/2014/main" id="{317F0558-2575-49DD-9D47-59287A80B818}"/>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13317" name="Rectangle 4">
            <a:extLst>
              <a:ext uri="{FF2B5EF4-FFF2-40B4-BE49-F238E27FC236}">
                <a16:creationId xmlns:a16="http://schemas.microsoft.com/office/drawing/2014/main" id="{E96D7C3D-F73A-4E1B-8432-CA5FF64791CC}"/>
              </a:ext>
            </a:extLst>
          </p:cNvPr>
          <p:cNvSpPr>
            <a:spLocks noChangeArrowheads="1"/>
          </p:cNvSpPr>
          <p:nvPr/>
        </p:nvSpPr>
        <p:spPr bwMode="auto">
          <a:xfrm>
            <a:off x="649288" y="-152400"/>
            <a:ext cx="811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Goudy Old Style" panose="02020502050305020303" pitchFamily="18" charset="0"/>
            </a:endParaRPr>
          </a:p>
        </p:txBody>
      </p:sp>
      <p:sp>
        <p:nvSpPr>
          <p:cNvPr id="6" name="内容占位符 4">
            <a:extLst>
              <a:ext uri="{FF2B5EF4-FFF2-40B4-BE49-F238E27FC236}">
                <a16:creationId xmlns:a16="http://schemas.microsoft.com/office/drawing/2014/main" id="{82E2A12B-BB9A-4334-AA96-2C1A6E958A1B}"/>
              </a:ext>
            </a:extLst>
          </p:cNvPr>
          <p:cNvSpPr txBox="1">
            <a:spLocks/>
          </p:cNvSpPr>
          <p:nvPr/>
        </p:nvSpPr>
        <p:spPr bwMode="auto">
          <a:xfrm>
            <a:off x="1042988" y="765175"/>
            <a:ext cx="7850187" cy="5035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gn="l" rtl="0" eaLnBrk="0" fontAlgn="base" hangingPunct="0">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eaLnBrk="1" hangingPunct="1">
              <a:lnSpc>
                <a:spcPct val="150000"/>
              </a:lnSpc>
              <a:buFont typeface="Wingdings 2" panose="05020102010507070707" pitchFamily="18" charset="2"/>
              <a:buNone/>
              <a:defRPr/>
            </a:pPr>
            <a:r>
              <a:rPr lang="zh-CN" altLang="en-US" dirty="0">
                <a:solidFill>
                  <a:schemeClr val="tx2"/>
                </a:solidFill>
              </a:rPr>
              <a:t>一、</a:t>
            </a:r>
            <a:r>
              <a:rPr lang="zh-CN" altLang="zh-CN" dirty="0">
                <a:solidFill>
                  <a:schemeClr val="tx2"/>
                </a:solidFill>
              </a:rPr>
              <a:t>计算机网络的</a:t>
            </a:r>
            <a:r>
              <a:rPr lang="zh-CN" altLang="en-US" dirty="0">
                <a:solidFill>
                  <a:schemeClr val="tx2"/>
                </a:solidFill>
              </a:rPr>
              <a:t>形成</a:t>
            </a:r>
            <a:r>
              <a:rPr lang="zh-CN" altLang="zh-CN" dirty="0">
                <a:solidFill>
                  <a:schemeClr val="tx2"/>
                </a:solidFill>
              </a:rPr>
              <a:t>与</a:t>
            </a:r>
            <a:r>
              <a:rPr lang="zh-CN" altLang="en-US" dirty="0">
                <a:solidFill>
                  <a:schemeClr val="tx2"/>
                </a:solidFill>
              </a:rPr>
              <a:t>特点</a:t>
            </a:r>
            <a:endParaRPr lang="en-US" altLang="zh-CN" dirty="0">
              <a:solidFill>
                <a:schemeClr val="tx2"/>
              </a:solidFill>
            </a:endParaRPr>
          </a:p>
        </p:txBody>
      </p:sp>
      <p:pic>
        <p:nvPicPr>
          <p:cNvPr id="11" name="Picture 2">
            <a:extLst>
              <a:ext uri="{FF2B5EF4-FFF2-40B4-BE49-F238E27FC236}">
                <a16:creationId xmlns:a16="http://schemas.microsoft.com/office/drawing/2014/main" id="{13816AF4-1F2D-4891-80AE-E154259DC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284538"/>
            <a:ext cx="3455988"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a:extLst>
              <a:ext uri="{FF2B5EF4-FFF2-40B4-BE49-F238E27FC236}">
                <a16:creationId xmlns:a16="http://schemas.microsoft.com/office/drawing/2014/main" id="{A8F2627A-50A3-44D3-AF1F-DB9F15A12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294063"/>
            <a:ext cx="4425950" cy="293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775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回顾">
  <a:themeElements>
    <a:clrScheme name="自定义 12">
      <a:dk1>
        <a:sysClr val="windowText" lastClr="000000"/>
      </a:dk1>
      <a:lt1>
        <a:sysClr val="window" lastClr="FFFFFF"/>
      </a:lt1>
      <a:dk2>
        <a:srgbClr val="17406D"/>
      </a:dk2>
      <a:lt2>
        <a:srgbClr val="DBEFF9"/>
      </a:lt2>
      <a:accent1>
        <a:srgbClr val="C0D8F1"/>
      </a:accent1>
      <a:accent2>
        <a:srgbClr val="C0D8F1"/>
      </a:accent2>
      <a:accent3>
        <a:srgbClr val="0BD0D9"/>
      </a:accent3>
      <a:accent4>
        <a:srgbClr val="10CF9B"/>
      </a:accent4>
      <a:accent5>
        <a:srgbClr val="7CCA62"/>
      </a:accent5>
      <a:accent6>
        <a:srgbClr val="A5C249"/>
      </a:accent6>
      <a:hlink>
        <a:srgbClr val="F49100"/>
      </a:hlink>
      <a:folHlink>
        <a:srgbClr val="85DFD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141</TotalTime>
  <Words>3328</Words>
  <Application>Microsoft Office PowerPoint</Application>
  <PresentationFormat>全屏显示(4:3)</PresentationFormat>
  <Paragraphs>347</Paragraphs>
  <Slides>32</Slides>
  <Notes>32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6" baseType="lpstr">
      <vt:lpstr>等线</vt:lpstr>
      <vt:lpstr>仿宋</vt:lpstr>
      <vt:lpstr>隶书</vt:lpstr>
      <vt:lpstr>宋体</vt:lpstr>
      <vt:lpstr>Microsoft Yahei</vt:lpstr>
      <vt:lpstr>Arial</vt:lpstr>
      <vt:lpstr>Calibri</vt:lpstr>
      <vt:lpstr>Calibri Light</vt:lpstr>
      <vt:lpstr>Goudy Old Style</vt:lpstr>
      <vt:lpstr>Times New Roman</vt:lpstr>
      <vt:lpstr>Wingdings</vt:lpstr>
      <vt:lpstr>Wingdings 2</vt:lpstr>
      <vt:lpstr>回顾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Lenovo</dc:creator>
  <cp:lastModifiedBy>Lu WANG</cp:lastModifiedBy>
  <cp:revision>1014</cp:revision>
  <dcterms:created xsi:type="dcterms:W3CDTF">2014-05-03T04:50:23Z</dcterms:created>
  <dcterms:modified xsi:type="dcterms:W3CDTF">2020-03-09T15:32:02Z</dcterms:modified>
</cp:coreProperties>
</file>